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96"/>
  </p:notesMasterIdLst>
  <p:sldIdLst>
    <p:sldId id="256" r:id="rId5"/>
    <p:sldId id="525" r:id="rId6"/>
    <p:sldId id="528" r:id="rId7"/>
    <p:sldId id="527" r:id="rId8"/>
    <p:sldId id="259" r:id="rId9"/>
    <p:sldId id="445" r:id="rId10"/>
    <p:sldId id="446" r:id="rId11"/>
    <p:sldId id="447" r:id="rId12"/>
    <p:sldId id="448" r:id="rId13"/>
    <p:sldId id="526" r:id="rId14"/>
    <p:sldId id="261" r:id="rId15"/>
    <p:sldId id="450" r:id="rId16"/>
    <p:sldId id="426" r:id="rId17"/>
    <p:sldId id="439" r:id="rId18"/>
    <p:sldId id="429" r:id="rId19"/>
    <p:sldId id="529" r:id="rId20"/>
    <p:sldId id="530" r:id="rId21"/>
    <p:sldId id="534" r:id="rId22"/>
    <p:sldId id="468" r:id="rId23"/>
    <p:sldId id="544" r:id="rId24"/>
    <p:sldId id="546" r:id="rId25"/>
    <p:sldId id="545" r:id="rId26"/>
    <p:sldId id="537" r:id="rId27"/>
    <p:sldId id="533" r:id="rId28"/>
    <p:sldId id="543" r:id="rId29"/>
    <p:sldId id="538" r:id="rId30"/>
    <p:sldId id="460" r:id="rId31"/>
    <p:sldId id="463" r:id="rId32"/>
    <p:sldId id="465" r:id="rId33"/>
    <p:sldId id="490" r:id="rId34"/>
    <p:sldId id="536" r:id="rId35"/>
    <p:sldId id="471" r:id="rId36"/>
    <p:sldId id="535" r:id="rId37"/>
    <p:sldId id="515" r:id="rId38"/>
    <p:sldId id="512" r:id="rId39"/>
    <p:sldId id="466" r:id="rId40"/>
    <p:sldId id="547" r:id="rId41"/>
    <p:sldId id="491" r:id="rId42"/>
    <p:sldId id="498" r:id="rId43"/>
    <p:sldId id="487" r:id="rId44"/>
    <p:sldId id="493" r:id="rId45"/>
    <p:sldId id="492" r:id="rId46"/>
    <p:sldId id="486" r:id="rId47"/>
    <p:sldId id="507" r:id="rId48"/>
    <p:sldId id="467" r:id="rId49"/>
    <p:sldId id="473" r:id="rId50"/>
    <p:sldId id="495" r:id="rId51"/>
    <p:sldId id="497" r:id="rId52"/>
    <p:sldId id="479" r:id="rId53"/>
    <p:sldId id="484" r:id="rId54"/>
    <p:sldId id="485" r:id="rId55"/>
    <p:sldId id="509" r:id="rId56"/>
    <p:sldId id="522" r:id="rId57"/>
    <p:sldId id="474" r:id="rId58"/>
    <p:sldId id="501" r:id="rId59"/>
    <p:sldId id="480" r:id="rId60"/>
    <p:sldId id="510" r:id="rId61"/>
    <p:sldId id="540" r:id="rId62"/>
    <p:sldId id="541" r:id="rId63"/>
    <p:sldId id="542" r:id="rId64"/>
    <p:sldId id="499" r:id="rId65"/>
    <p:sldId id="511" r:id="rId66"/>
    <p:sldId id="469" r:id="rId67"/>
    <p:sldId id="488" r:id="rId68"/>
    <p:sldId id="482" r:id="rId69"/>
    <p:sldId id="475" r:id="rId70"/>
    <p:sldId id="508" r:id="rId71"/>
    <p:sldId id="502" r:id="rId72"/>
    <p:sldId id="500" r:id="rId73"/>
    <p:sldId id="514" r:id="rId74"/>
    <p:sldId id="513" r:id="rId75"/>
    <p:sldId id="470" r:id="rId76"/>
    <p:sldId id="478" r:id="rId77"/>
    <p:sldId id="505" r:id="rId78"/>
    <p:sldId id="481" r:id="rId79"/>
    <p:sldId id="517" r:id="rId80"/>
    <p:sldId id="516" r:id="rId81"/>
    <p:sldId id="476" r:id="rId82"/>
    <p:sldId id="477" r:id="rId83"/>
    <p:sldId id="483" r:id="rId84"/>
    <p:sldId id="518" r:id="rId85"/>
    <p:sldId id="519" r:id="rId86"/>
    <p:sldId id="503" r:id="rId87"/>
    <p:sldId id="506" r:id="rId88"/>
    <p:sldId id="521" r:id="rId89"/>
    <p:sldId id="489" r:id="rId90"/>
    <p:sldId id="459" r:id="rId91"/>
    <p:sldId id="550" r:id="rId92"/>
    <p:sldId id="549" r:id="rId93"/>
    <p:sldId id="548" r:id="rId94"/>
    <p:sldId id="414" r:id="rId95"/>
  </p:sldIdLst>
  <p:sldSz cx="9144000" cy="5143500" type="screen16x9"/>
  <p:notesSz cx="6858000" cy="23241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3896">
          <p15:clr>
            <a:srgbClr val="A4A3A4"/>
          </p15:clr>
        </p15:guide>
        <p15:guide id="9" pos="521">
          <p15:clr>
            <a:srgbClr val="A4A3A4"/>
          </p15:clr>
        </p15:guide>
        <p15:guide id="10" pos="4211">
          <p15:clr>
            <a:srgbClr val="A4A3A4"/>
          </p15:clr>
        </p15:guide>
        <p15:guide id="11" pos="7299">
          <p15:clr>
            <a:srgbClr val="A4A3A4"/>
          </p15:clr>
        </p15:guide>
        <p15:guide id="12" pos="5316">
          <p15:clr>
            <a:srgbClr val="A4A3A4"/>
          </p15:clr>
        </p15:guide>
        <p15:guide id="13" pos="291">
          <p15:clr>
            <a:srgbClr val="A4A3A4"/>
          </p15:clr>
        </p15:guide>
        <p15:guide id="14" pos="343">
          <p15:clr>
            <a:srgbClr val="A4A3A4"/>
          </p15:clr>
        </p15:guide>
        <p15:guide id="15" pos="6809">
          <p15:clr>
            <a:srgbClr val="A4A3A4"/>
          </p15:clr>
        </p15:guide>
        <p15:guide id="16" pos="6888">
          <p15:clr>
            <a:srgbClr val="A4A3A4"/>
          </p15:clr>
        </p15:guide>
        <p15:guide id="17" pos="647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142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965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730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siaryna Sadouskaya" initials="KS" lastIdx="1" clrIdx="0">
    <p:extLst>
      <p:ext uri="{19B8F6BF-5375-455C-9EA6-DF929625EA0E}">
        <p15:presenceInfo xmlns:p15="http://schemas.microsoft.com/office/powerpoint/2012/main" userId="S-1-5-21-6361574-293082422-13007618-426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44"/>
    <a:srgbClr val="7F993A"/>
    <a:srgbClr val="D2CB3E"/>
    <a:srgbClr val="EFF2DC"/>
    <a:srgbClr val="0E4550"/>
    <a:srgbClr val="39C2D7"/>
    <a:srgbClr val="B22746"/>
    <a:srgbClr val="D28899"/>
    <a:srgbClr val="B5C290"/>
    <a:srgbClr val="59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16CCD-688B-AA5A-8071-45DAE6397AD8}" v="1" dt="2018-09-25T03:45:03.484"/>
    <p1510:client id="{11195056-464C-181D-3565-67D2CD1C0CC9}" v="1" dt="2018-09-25T04:51:34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070" autoAdjust="0"/>
  </p:normalViewPr>
  <p:slideViewPr>
    <p:cSldViewPr snapToGrid="0">
      <p:cViewPr varScale="1">
        <p:scale>
          <a:sx n="127" d="100"/>
          <a:sy n="127" d="100"/>
        </p:scale>
        <p:origin x="114" y="51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1428"/>
        <p:guide orient="horz" pos="1619"/>
        <p:guide orient="horz" pos="1031"/>
        <p:guide orient="horz" pos="2774"/>
        <p:guide orient="horz" pos="965"/>
        <p:guide pos="2922"/>
        <p:guide pos="391"/>
        <p:guide pos="3158"/>
        <p:guide pos="5474"/>
        <p:guide pos="3987"/>
        <p:guide pos="218"/>
        <p:guide pos="730"/>
        <p:guide pos="5107"/>
        <p:guide pos="5166"/>
        <p:guide pos="4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4319E-DB67-4288-8EE0-0B4582C4C45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97B195A7-AB3A-4179-A5E2-1FEA4759878E}">
      <dgm:prSet phldrT="[Text]"/>
      <dgm:spPr/>
      <dgm:t>
        <a:bodyPr/>
        <a:lstStyle/>
        <a:p>
          <a:r>
            <a:rPr lang="en-US" dirty="0">
              <a:cs typeface="Calibri"/>
            </a:rPr>
            <a:t>Open</a:t>
          </a:r>
        </a:p>
      </dgm:t>
    </dgm:pt>
    <dgm:pt modelId="{947AC932-DD69-4D48-8498-DAE5536AB2D6}" type="parTrans" cxnId="{9412E4BF-C771-49AC-99CF-C942ED0BA9A6}">
      <dgm:prSet/>
      <dgm:spPr/>
    </dgm:pt>
    <dgm:pt modelId="{7BD220A1-3B73-4BD3-AC73-13AE68287878}" type="sibTrans" cxnId="{9412E4BF-C771-49AC-99CF-C942ED0BA9A6}">
      <dgm:prSet/>
      <dgm:spPr/>
    </dgm:pt>
    <dgm:pt modelId="{D5DC37E3-FBE2-42DB-8212-F819D9A79D6A}">
      <dgm:prSet phldrT="[Text]"/>
      <dgm:spPr/>
      <dgm:t>
        <a:bodyPr/>
        <a:lstStyle/>
        <a:p>
          <a:r>
            <a:rPr lang="en-US" dirty="0">
              <a:cs typeface="Calibri"/>
            </a:rPr>
            <a:t>Import</a:t>
          </a:r>
        </a:p>
      </dgm:t>
    </dgm:pt>
    <dgm:pt modelId="{741C976C-74C0-4ACC-B5A9-41B7009E61A3}" type="parTrans" cxnId="{DB48B55E-B199-4178-817B-F3039391E3F3}">
      <dgm:prSet/>
      <dgm:spPr/>
    </dgm:pt>
    <dgm:pt modelId="{F068039D-411F-41B9-82CC-50E4F6628E4F}" type="sibTrans" cxnId="{DB48B55E-B199-4178-817B-F3039391E3F3}">
      <dgm:prSet/>
      <dgm:spPr/>
    </dgm:pt>
    <dgm:pt modelId="{3E8A9EBC-B811-45B9-8371-DE4DE502F888}">
      <dgm:prSet phldrT="[Text]"/>
      <dgm:spPr/>
      <dgm:t>
        <a:bodyPr/>
        <a:lstStyle/>
        <a:p>
          <a:r>
            <a:rPr lang="en-US" dirty="0">
              <a:cs typeface="Calibri"/>
            </a:rPr>
            <a:t>Start</a:t>
          </a:r>
        </a:p>
      </dgm:t>
    </dgm:pt>
    <dgm:pt modelId="{2254B7F3-EFA3-4508-9B20-424FC3DB6FDE}" type="parTrans" cxnId="{8BA4A831-11A6-463C-8D2E-BA1D0B6459A4}">
      <dgm:prSet/>
      <dgm:spPr/>
    </dgm:pt>
    <dgm:pt modelId="{3EE18431-FEE9-449F-B0E1-50B8F3D5859E}" type="sibTrans" cxnId="{8BA4A831-11A6-463C-8D2E-BA1D0B6459A4}">
      <dgm:prSet/>
      <dgm:spPr/>
    </dgm:pt>
    <dgm:pt modelId="{3933E610-0BAF-4C96-919C-00DC3A1EE75A}" type="pres">
      <dgm:prSet presAssocID="{5844319E-DB67-4288-8EE0-0B4582C4C454}" presName="Name0" presStyleCnt="0">
        <dgm:presLayoutVars>
          <dgm:dir/>
          <dgm:animLvl val="lvl"/>
          <dgm:resizeHandles val="exact"/>
        </dgm:presLayoutVars>
      </dgm:prSet>
      <dgm:spPr/>
    </dgm:pt>
    <dgm:pt modelId="{6E72336D-3A7A-49D0-9810-C62179D4B678}" type="pres">
      <dgm:prSet presAssocID="{97B195A7-AB3A-4179-A5E2-1FEA4759878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01CA63A-4774-4921-957E-35C1DB99B453}" type="pres">
      <dgm:prSet presAssocID="{7BD220A1-3B73-4BD3-AC73-13AE68287878}" presName="parTxOnlySpace" presStyleCnt="0"/>
      <dgm:spPr/>
    </dgm:pt>
    <dgm:pt modelId="{56019E61-7D9B-4B49-A753-16B77ED258AD}" type="pres">
      <dgm:prSet presAssocID="{D5DC37E3-FBE2-42DB-8212-F819D9A79D6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FBE3264-D479-428D-B40C-D59FF563A2AE}" type="pres">
      <dgm:prSet presAssocID="{F068039D-411F-41B9-82CC-50E4F6628E4F}" presName="parTxOnlySpace" presStyleCnt="0"/>
      <dgm:spPr/>
    </dgm:pt>
    <dgm:pt modelId="{2E272153-B210-49C1-B2A5-BCE6E89F8FCC}" type="pres">
      <dgm:prSet presAssocID="{3E8A9EBC-B811-45B9-8371-DE4DE502F8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BA4A831-11A6-463C-8D2E-BA1D0B6459A4}" srcId="{5844319E-DB67-4288-8EE0-0B4582C4C454}" destId="{3E8A9EBC-B811-45B9-8371-DE4DE502F888}" srcOrd="2" destOrd="0" parTransId="{2254B7F3-EFA3-4508-9B20-424FC3DB6FDE}" sibTransId="{3EE18431-FEE9-449F-B0E1-50B8F3D5859E}"/>
    <dgm:cxn modelId="{DB48B55E-B199-4178-817B-F3039391E3F3}" srcId="{5844319E-DB67-4288-8EE0-0B4582C4C454}" destId="{D5DC37E3-FBE2-42DB-8212-F819D9A79D6A}" srcOrd="1" destOrd="0" parTransId="{741C976C-74C0-4ACC-B5A9-41B7009E61A3}" sibTransId="{F068039D-411F-41B9-82CC-50E4F6628E4F}"/>
    <dgm:cxn modelId="{55FFDC53-C94D-4B10-947D-1B3E1371021C}" type="presOf" srcId="{D5DC37E3-FBE2-42DB-8212-F819D9A79D6A}" destId="{56019E61-7D9B-4B49-A753-16B77ED258AD}" srcOrd="0" destOrd="0" presId="urn:microsoft.com/office/officeart/2005/8/layout/chevron1"/>
    <dgm:cxn modelId="{510EF292-F8D5-45AC-AB30-CDE7913904C4}" type="presOf" srcId="{3E8A9EBC-B811-45B9-8371-DE4DE502F888}" destId="{2E272153-B210-49C1-B2A5-BCE6E89F8FCC}" srcOrd="0" destOrd="0" presId="urn:microsoft.com/office/officeart/2005/8/layout/chevron1"/>
    <dgm:cxn modelId="{6FC753B7-0746-4FAA-8F35-BC750A21A255}" type="presOf" srcId="{5844319E-DB67-4288-8EE0-0B4582C4C454}" destId="{3933E610-0BAF-4C96-919C-00DC3A1EE75A}" srcOrd="0" destOrd="0" presId="urn:microsoft.com/office/officeart/2005/8/layout/chevron1"/>
    <dgm:cxn modelId="{9412E4BF-C771-49AC-99CF-C942ED0BA9A6}" srcId="{5844319E-DB67-4288-8EE0-0B4582C4C454}" destId="{97B195A7-AB3A-4179-A5E2-1FEA4759878E}" srcOrd="0" destOrd="0" parTransId="{947AC932-DD69-4D48-8498-DAE5536AB2D6}" sibTransId="{7BD220A1-3B73-4BD3-AC73-13AE68287878}"/>
    <dgm:cxn modelId="{28A751FC-57EE-49E1-BAF0-F6CA59F56825}" type="presOf" srcId="{97B195A7-AB3A-4179-A5E2-1FEA4759878E}" destId="{6E72336D-3A7A-49D0-9810-C62179D4B678}" srcOrd="0" destOrd="0" presId="urn:microsoft.com/office/officeart/2005/8/layout/chevron1"/>
    <dgm:cxn modelId="{B2C62279-7BDC-468D-856E-495E13A26C95}" type="presParOf" srcId="{3933E610-0BAF-4C96-919C-00DC3A1EE75A}" destId="{6E72336D-3A7A-49D0-9810-C62179D4B678}" srcOrd="0" destOrd="0" presId="urn:microsoft.com/office/officeart/2005/8/layout/chevron1"/>
    <dgm:cxn modelId="{BC624268-CC10-4FA9-A4D1-A8D89DEAEA6B}" type="presParOf" srcId="{3933E610-0BAF-4C96-919C-00DC3A1EE75A}" destId="{301CA63A-4774-4921-957E-35C1DB99B453}" srcOrd="1" destOrd="0" presId="urn:microsoft.com/office/officeart/2005/8/layout/chevron1"/>
    <dgm:cxn modelId="{3F268DAB-7191-4D1E-83DC-2C8D71B42C10}" type="presParOf" srcId="{3933E610-0BAF-4C96-919C-00DC3A1EE75A}" destId="{56019E61-7D9B-4B49-A753-16B77ED258AD}" srcOrd="2" destOrd="0" presId="urn:microsoft.com/office/officeart/2005/8/layout/chevron1"/>
    <dgm:cxn modelId="{9660B837-8EAA-4DAA-93EC-E7B26B73DF79}" type="presParOf" srcId="{3933E610-0BAF-4C96-919C-00DC3A1EE75A}" destId="{4FBE3264-D479-428D-B40C-D59FF563A2AE}" srcOrd="3" destOrd="0" presId="urn:microsoft.com/office/officeart/2005/8/layout/chevron1"/>
    <dgm:cxn modelId="{3CD624B9-1CD1-4F2C-9142-3FAF6250AF42}" type="presParOf" srcId="{3933E610-0BAF-4C96-919C-00DC3A1EE75A}" destId="{2E272153-B210-49C1-B2A5-BCE6E89F8FC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44319E-DB67-4288-8EE0-0B4582C4C45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97B195A7-AB3A-4179-A5E2-1FEA4759878E}">
      <dgm:prSet phldrT="[Text]"/>
      <dgm:spPr/>
      <dgm:t>
        <a:bodyPr/>
        <a:lstStyle/>
        <a:p>
          <a:r>
            <a:rPr lang="en-US" dirty="0">
              <a:cs typeface="Calibri"/>
            </a:rPr>
            <a:t>Open</a:t>
          </a:r>
        </a:p>
      </dgm:t>
    </dgm:pt>
    <dgm:pt modelId="{947AC932-DD69-4D48-8498-DAE5536AB2D6}" type="parTrans" cxnId="{9412E4BF-C771-49AC-99CF-C942ED0BA9A6}">
      <dgm:prSet/>
      <dgm:spPr/>
    </dgm:pt>
    <dgm:pt modelId="{7BD220A1-3B73-4BD3-AC73-13AE68287878}" type="sibTrans" cxnId="{9412E4BF-C771-49AC-99CF-C942ED0BA9A6}">
      <dgm:prSet/>
      <dgm:spPr/>
    </dgm:pt>
    <dgm:pt modelId="{D5DC37E3-FBE2-42DB-8212-F819D9A79D6A}">
      <dgm:prSet phldrT="[Text]"/>
      <dgm:spPr/>
      <dgm:t>
        <a:bodyPr/>
        <a:lstStyle/>
        <a:p>
          <a:r>
            <a:rPr lang="en-US" dirty="0">
              <a:cs typeface="Calibri"/>
            </a:rPr>
            <a:t>Import</a:t>
          </a:r>
        </a:p>
      </dgm:t>
    </dgm:pt>
    <dgm:pt modelId="{741C976C-74C0-4ACC-B5A9-41B7009E61A3}" type="parTrans" cxnId="{DB48B55E-B199-4178-817B-F3039391E3F3}">
      <dgm:prSet/>
      <dgm:spPr/>
    </dgm:pt>
    <dgm:pt modelId="{F068039D-411F-41B9-82CC-50E4F6628E4F}" type="sibTrans" cxnId="{DB48B55E-B199-4178-817B-F3039391E3F3}">
      <dgm:prSet/>
      <dgm:spPr/>
    </dgm:pt>
    <dgm:pt modelId="{3E8A9EBC-B811-45B9-8371-DE4DE502F888}">
      <dgm:prSet phldrT="[Text]"/>
      <dgm:spPr/>
      <dgm:t>
        <a:bodyPr/>
        <a:lstStyle/>
        <a:p>
          <a:r>
            <a:rPr lang="en-US" dirty="0">
              <a:cs typeface="Calibri"/>
            </a:rPr>
            <a:t>Start</a:t>
          </a:r>
        </a:p>
      </dgm:t>
    </dgm:pt>
    <dgm:pt modelId="{2254B7F3-EFA3-4508-9B20-424FC3DB6FDE}" type="parTrans" cxnId="{8BA4A831-11A6-463C-8D2E-BA1D0B6459A4}">
      <dgm:prSet/>
      <dgm:spPr/>
    </dgm:pt>
    <dgm:pt modelId="{3EE18431-FEE9-449F-B0E1-50B8F3D5859E}" type="sibTrans" cxnId="{8BA4A831-11A6-463C-8D2E-BA1D0B6459A4}">
      <dgm:prSet/>
      <dgm:spPr/>
    </dgm:pt>
    <dgm:pt modelId="{AAF2F0FE-8930-48BB-96B2-BBBB7DDBC26E}">
      <dgm:prSet phldrT="[Text]"/>
      <dgm:spPr/>
      <dgm:t>
        <a:bodyPr/>
        <a:lstStyle/>
        <a:p>
          <a:r>
            <a:rPr lang="en-US" dirty="0">
              <a:cs typeface="Calibri"/>
            </a:rPr>
            <a:t>...</a:t>
          </a:r>
        </a:p>
      </dgm:t>
    </dgm:pt>
    <dgm:pt modelId="{AEF574C7-2699-4D6A-9B8E-52C59B100469}" type="parTrans" cxnId="{0B43118F-4FC3-4DBA-9710-25367E2B7ECD}">
      <dgm:prSet/>
      <dgm:spPr/>
    </dgm:pt>
    <dgm:pt modelId="{4F2122F3-D329-4544-A40C-907F9F95DA5C}" type="sibTrans" cxnId="{0B43118F-4FC3-4DBA-9710-25367E2B7ECD}">
      <dgm:prSet/>
      <dgm:spPr/>
    </dgm:pt>
    <dgm:pt modelId="{3933E610-0BAF-4C96-919C-00DC3A1EE75A}" type="pres">
      <dgm:prSet presAssocID="{5844319E-DB67-4288-8EE0-0B4582C4C454}" presName="Name0" presStyleCnt="0">
        <dgm:presLayoutVars>
          <dgm:dir/>
          <dgm:animLvl val="lvl"/>
          <dgm:resizeHandles val="exact"/>
        </dgm:presLayoutVars>
      </dgm:prSet>
      <dgm:spPr/>
    </dgm:pt>
    <dgm:pt modelId="{6E72336D-3A7A-49D0-9810-C62179D4B678}" type="pres">
      <dgm:prSet presAssocID="{97B195A7-AB3A-4179-A5E2-1FEA4759878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1CA63A-4774-4921-957E-35C1DB99B453}" type="pres">
      <dgm:prSet presAssocID="{7BD220A1-3B73-4BD3-AC73-13AE68287878}" presName="parTxOnlySpace" presStyleCnt="0"/>
      <dgm:spPr/>
    </dgm:pt>
    <dgm:pt modelId="{56019E61-7D9B-4B49-A753-16B77ED258AD}" type="pres">
      <dgm:prSet presAssocID="{D5DC37E3-FBE2-42DB-8212-F819D9A79D6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FBE3264-D479-428D-B40C-D59FF563A2AE}" type="pres">
      <dgm:prSet presAssocID="{F068039D-411F-41B9-82CC-50E4F6628E4F}" presName="parTxOnlySpace" presStyleCnt="0"/>
      <dgm:spPr/>
    </dgm:pt>
    <dgm:pt modelId="{2E272153-B210-49C1-B2A5-BCE6E89F8FCC}" type="pres">
      <dgm:prSet presAssocID="{3E8A9EBC-B811-45B9-8371-DE4DE502F8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EFC0B1-E4B1-435A-9A30-82E794540D4D}" type="pres">
      <dgm:prSet presAssocID="{3EE18431-FEE9-449F-B0E1-50B8F3D5859E}" presName="parTxOnlySpace" presStyleCnt="0"/>
      <dgm:spPr/>
    </dgm:pt>
    <dgm:pt modelId="{8B0846BF-DB9B-4E8D-8887-82588E8B5EEA}" type="pres">
      <dgm:prSet presAssocID="{AAF2F0FE-8930-48BB-96B2-BBBB7DDBC26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F20922-A131-45AB-B6A3-5EACD92729AC}" type="presOf" srcId="{AAF2F0FE-8930-48BB-96B2-BBBB7DDBC26E}" destId="{8B0846BF-DB9B-4E8D-8887-82588E8B5EEA}" srcOrd="0" destOrd="0" presId="urn:microsoft.com/office/officeart/2005/8/layout/chevron1"/>
    <dgm:cxn modelId="{8BA4A831-11A6-463C-8D2E-BA1D0B6459A4}" srcId="{5844319E-DB67-4288-8EE0-0B4582C4C454}" destId="{3E8A9EBC-B811-45B9-8371-DE4DE502F888}" srcOrd="2" destOrd="0" parTransId="{2254B7F3-EFA3-4508-9B20-424FC3DB6FDE}" sibTransId="{3EE18431-FEE9-449F-B0E1-50B8F3D5859E}"/>
    <dgm:cxn modelId="{DB48B55E-B199-4178-817B-F3039391E3F3}" srcId="{5844319E-DB67-4288-8EE0-0B4582C4C454}" destId="{D5DC37E3-FBE2-42DB-8212-F819D9A79D6A}" srcOrd="1" destOrd="0" parTransId="{741C976C-74C0-4ACC-B5A9-41B7009E61A3}" sibTransId="{F068039D-411F-41B9-82CC-50E4F6628E4F}"/>
    <dgm:cxn modelId="{55FFDC53-C94D-4B10-947D-1B3E1371021C}" type="presOf" srcId="{D5DC37E3-FBE2-42DB-8212-F819D9A79D6A}" destId="{56019E61-7D9B-4B49-A753-16B77ED258AD}" srcOrd="0" destOrd="0" presId="urn:microsoft.com/office/officeart/2005/8/layout/chevron1"/>
    <dgm:cxn modelId="{0B43118F-4FC3-4DBA-9710-25367E2B7ECD}" srcId="{5844319E-DB67-4288-8EE0-0B4582C4C454}" destId="{AAF2F0FE-8930-48BB-96B2-BBBB7DDBC26E}" srcOrd="3" destOrd="0" parTransId="{AEF574C7-2699-4D6A-9B8E-52C59B100469}" sibTransId="{4F2122F3-D329-4544-A40C-907F9F95DA5C}"/>
    <dgm:cxn modelId="{510EF292-F8D5-45AC-AB30-CDE7913904C4}" type="presOf" srcId="{3E8A9EBC-B811-45B9-8371-DE4DE502F888}" destId="{2E272153-B210-49C1-B2A5-BCE6E89F8FCC}" srcOrd="0" destOrd="0" presId="urn:microsoft.com/office/officeart/2005/8/layout/chevron1"/>
    <dgm:cxn modelId="{6FC753B7-0746-4FAA-8F35-BC750A21A255}" type="presOf" srcId="{5844319E-DB67-4288-8EE0-0B4582C4C454}" destId="{3933E610-0BAF-4C96-919C-00DC3A1EE75A}" srcOrd="0" destOrd="0" presId="urn:microsoft.com/office/officeart/2005/8/layout/chevron1"/>
    <dgm:cxn modelId="{9412E4BF-C771-49AC-99CF-C942ED0BA9A6}" srcId="{5844319E-DB67-4288-8EE0-0B4582C4C454}" destId="{97B195A7-AB3A-4179-A5E2-1FEA4759878E}" srcOrd="0" destOrd="0" parTransId="{947AC932-DD69-4D48-8498-DAE5536AB2D6}" sibTransId="{7BD220A1-3B73-4BD3-AC73-13AE68287878}"/>
    <dgm:cxn modelId="{28A751FC-57EE-49E1-BAF0-F6CA59F56825}" type="presOf" srcId="{97B195A7-AB3A-4179-A5E2-1FEA4759878E}" destId="{6E72336D-3A7A-49D0-9810-C62179D4B678}" srcOrd="0" destOrd="0" presId="urn:microsoft.com/office/officeart/2005/8/layout/chevron1"/>
    <dgm:cxn modelId="{B2C62279-7BDC-468D-856E-495E13A26C95}" type="presParOf" srcId="{3933E610-0BAF-4C96-919C-00DC3A1EE75A}" destId="{6E72336D-3A7A-49D0-9810-C62179D4B678}" srcOrd="0" destOrd="0" presId="urn:microsoft.com/office/officeart/2005/8/layout/chevron1"/>
    <dgm:cxn modelId="{BC624268-CC10-4FA9-A4D1-A8D89DEAEA6B}" type="presParOf" srcId="{3933E610-0BAF-4C96-919C-00DC3A1EE75A}" destId="{301CA63A-4774-4921-957E-35C1DB99B453}" srcOrd="1" destOrd="0" presId="urn:microsoft.com/office/officeart/2005/8/layout/chevron1"/>
    <dgm:cxn modelId="{3F268DAB-7191-4D1E-83DC-2C8D71B42C10}" type="presParOf" srcId="{3933E610-0BAF-4C96-919C-00DC3A1EE75A}" destId="{56019E61-7D9B-4B49-A753-16B77ED258AD}" srcOrd="2" destOrd="0" presId="urn:microsoft.com/office/officeart/2005/8/layout/chevron1"/>
    <dgm:cxn modelId="{9660B837-8EAA-4DAA-93EC-E7B26B73DF79}" type="presParOf" srcId="{3933E610-0BAF-4C96-919C-00DC3A1EE75A}" destId="{4FBE3264-D479-428D-B40C-D59FF563A2AE}" srcOrd="3" destOrd="0" presId="urn:microsoft.com/office/officeart/2005/8/layout/chevron1"/>
    <dgm:cxn modelId="{3CD624B9-1CD1-4F2C-9142-3FAF6250AF42}" type="presParOf" srcId="{3933E610-0BAF-4C96-919C-00DC3A1EE75A}" destId="{2E272153-B210-49C1-B2A5-BCE6E89F8FCC}" srcOrd="4" destOrd="0" presId="urn:microsoft.com/office/officeart/2005/8/layout/chevron1"/>
    <dgm:cxn modelId="{C60D608A-1592-4D45-ADB1-5497E0DA76C2}" type="presParOf" srcId="{3933E610-0BAF-4C96-919C-00DC3A1EE75A}" destId="{55EFC0B1-E4B1-435A-9A30-82E794540D4D}" srcOrd="5" destOrd="0" presId="urn:microsoft.com/office/officeart/2005/8/layout/chevron1"/>
    <dgm:cxn modelId="{C64D17B4-9853-437B-A14B-05192C2DFF27}" type="presParOf" srcId="{3933E610-0BAF-4C96-919C-00DC3A1EE75A}" destId="{8B0846BF-DB9B-4E8D-8887-82588E8B5EE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55AF71-DFA7-46CF-92BA-010D5CA7E2D6}" type="doc">
      <dgm:prSet loTypeId="urn:microsoft.com/office/officeart/2005/8/layout/hProcess3" loCatId="process" qsTypeId="urn:microsoft.com/office/officeart/2005/8/quickstyle/simple1" qsCatId="simple" csTypeId="urn:microsoft.com/office/officeart/2005/8/colors/accent3_2" csCatId="accent3" phldr="1"/>
      <dgm:spPr/>
    </dgm:pt>
    <dgm:pt modelId="{C8CF6010-CEFC-40CC-AC60-5CEE5C6EAF33}">
      <dgm:prSet phldrT="[Text]"/>
      <dgm:spPr/>
      <dgm:t>
        <a:bodyPr/>
        <a:lstStyle/>
        <a:p>
          <a:endParaRPr lang="en-US" sz="3000" b="1" dirty="0">
            <a:solidFill>
              <a:srgbClr val="010000"/>
            </a:solidFill>
            <a:latin typeface="Calibri"/>
            <a:cs typeface="Calibri"/>
          </a:endParaRPr>
        </a:p>
      </dgm:t>
    </dgm:pt>
    <dgm:pt modelId="{C83F2AD4-5592-473C-8A2A-6ED2E00B60B5}" type="parTrans" cxnId="{EE48C2D8-0ACF-4219-97D6-2CFFFF2513C1}">
      <dgm:prSet/>
      <dgm:spPr/>
      <dgm:t>
        <a:bodyPr/>
        <a:lstStyle/>
        <a:p>
          <a:endParaRPr lang="en-US"/>
        </a:p>
      </dgm:t>
    </dgm:pt>
    <dgm:pt modelId="{44288A5D-58C7-4C6F-B002-555BEA811E9E}" type="sibTrans" cxnId="{EE48C2D8-0ACF-4219-97D6-2CFFFF2513C1}">
      <dgm:prSet/>
      <dgm:spPr/>
      <dgm:t>
        <a:bodyPr/>
        <a:lstStyle/>
        <a:p>
          <a:endParaRPr lang="en-US"/>
        </a:p>
      </dgm:t>
    </dgm:pt>
    <dgm:pt modelId="{5EE616EB-F4CD-44F8-8C2B-70E0EDCAC82C}" type="pres">
      <dgm:prSet presAssocID="{5D55AF71-DFA7-46CF-92BA-010D5CA7E2D6}" presName="Name0" presStyleCnt="0">
        <dgm:presLayoutVars>
          <dgm:dir/>
          <dgm:animLvl val="lvl"/>
          <dgm:resizeHandles val="exact"/>
        </dgm:presLayoutVars>
      </dgm:prSet>
      <dgm:spPr/>
    </dgm:pt>
    <dgm:pt modelId="{B576CFB1-36C3-472C-BA32-9F5AD480ED9C}" type="pres">
      <dgm:prSet presAssocID="{5D55AF71-DFA7-46CF-92BA-010D5CA7E2D6}" presName="dummy" presStyleCnt="0"/>
      <dgm:spPr/>
    </dgm:pt>
    <dgm:pt modelId="{625C0876-A102-4F91-9368-61EDB601909B}" type="pres">
      <dgm:prSet presAssocID="{5D55AF71-DFA7-46CF-92BA-010D5CA7E2D6}" presName="linH" presStyleCnt="0"/>
      <dgm:spPr/>
    </dgm:pt>
    <dgm:pt modelId="{8377135C-7ED2-4DF0-B902-0A5F11697203}" type="pres">
      <dgm:prSet presAssocID="{5D55AF71-DFA7-46CF-92BA-010D5CA7E2D6}" presName="padding1" presStyleCnt="0"/>
      <dgm:spPr/>
    </dgm:pt>
    <dgm:pt modelId="{64B7B873-927F-4CDD-A819-9FB67A656E2F}" type="pres">
      <dgm:prSet presAssocID="{C8CF6010-CEFC-40CC-AC60-5CEE5C6EAF33}" presName="linV" presStyleCnt="0"/>
      <dgm:spPr/>
    </dgm:pt>
    <dgm:pt modelId="{25D3EFA4-5781-444B-BB4B-6E1DD43106CF}" type="pres">
      <dgm:prSet presAssocID="{C8CF6010-CEFC-40CC-AC60-5CEE5C6EAF33}" presName="spVertical1" presStyleCnt="0"/>
      <dgm:spPr/>
    </dgm:pt>
    <dgm:pt modelId="{6EEE4F9B-A9C8-40CF-A923-DE257074A97C}" type="pres">
      <dgm:prSet presAssocID="{C8CF6010-CEFC-40CC-AC60-5CEE5C6EAF33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730A775-AA81-4BAD-B954-D47C2BAE8D21}" type="pres">
      <dgm:prSet presAssocID="{C8CF6010-CEFC-40CC-AC60-5CEE5C6EAF33}" presName="spVertical2" presStyleCnt="0"/>
      <dgm:spPr/>
    </dgm:pt>
    <dgm:pt modelId="{0B383A14-BC05-44CD-91C2-E266F4F0CBB0}" type="pres">
      <dgm:prSet presAssocID="{C8CF6010-CEFC-40CC-AC60-5CEE5C6EAF33}" presName="spVertical3" presStyleCnt="0"/>
      <dgm:spPr/>
    </dgm:pt>
    <dgm:pt modelId="{EB9D6A95-0039-4A37-9FEB-60D30CCD5F9A}" type="pres">
      <dgm:prSet presAssocID="{5D55AF71-DFA7-46CF-92BA-010D5CA7E2D6}" presName="padding2" presStyleCnt="0"/>
      <dgm:spPr/>
    </dgm:pt>
    <dgm:pt modelId="{BD9BCE60-5EFA-4B5D-A516-CDF6CBCB8EC7}" type="pres">
      <dgm:prSet presAssocID="{5D55AF71-DFA7-46CF-92BA-010D5CA7E2D6}" presName="negArrow" presStyleCnt="0"/>
      <dgm:spPr/>
    </dgm:pt>
    <dgm:pt modelId="{0110C231-A6AD-4E60-B1F2-84B891A2CA31}" type="pres">
      <dgm:prSet presAssocID="{5D55AF71-DFA7-46CF-92BA-010D5CA7E2D6}" presName="backgroundArrow" presStyleLbl="node1" presStyleIdx="0" presStyleCnt="1" custLinFactNeighborX="1022"/>
      <dgm:spPr/>
    </dgm:pt>
  </dgm:ptLst>
  <dgm:cxnLst>
    <dgm:cxn modelId="{6FB459AA-9B62-479D-842B-856794DF37BE}" type="presOf" srcId="{C8CF6010-CEFC-40CC-AC60-5CEE5C6EAF33}" destId="{6EEE4F9B-A9C8-40CF-A923-DE257074A97C}" srcOrd="0" destOrd="0" presId="urn:microsoft.com/office/officeart/2005/8/layout/hProcess3"/>
    <dgm:cxn modelId="{EE48C2D8-0ACF-4219-97D6-2CFFFF2513C1}" srcId="{5D55AF71-DFA7-46CF-92BA-010D5CA7E2D6}" destId="{C8CF6010-CEFC-40CC-AC60-5CEE5C6EAF33}" srcOrd="0" destOrd="0" parTransId="{C83F2AD4-5592-473C-8A2A-6ED2E00B60B5}" sibTransId="{44288A5D-58C7-4C6F-B002-555BEA811E9E}"/>
    <dgm:cxn modelId="{B8C1C9F3-231D-479C-B77F-E403D9CF03AF}" type="presOf" srcId="{5D55AF71-DFA7-46CF-92BA-010D5CA7E2D6}" destId="{5EE616EB-F4CD-44F8-8C2B-70E0EDCAC82C}" srcOrd="0" destOrd="0" presId="urn:microsoft.com/office/officeart/2005/8/layout/hProcess3"/>
    <dgm:cxn modelId="{CC41504E-B2A3-4E7F-8C8E-70ABF3C63167}" type="presParOf" srcId="{5EE616EB-F4CD-44F8-8C2B-70E0EDCAC82C}" destId="{B576CFB1-36C3-472C-BA32-9F5AD480ED9C}" srcOrd="0" destOrd="0" presId="urn:microsoft.com/office/officeart/2005/8/layout/hProcess3"/>
    <dgm:cxn modelId="{2478D49D-0272-4020-90BC-CE07AD5210A5}" type="presParOf" srcId="{5EE616EB-F4CD-44F8-8C2B-70E0EDCAC82C}" destId="{625C0876-A102-4F91-9368-61EDB601909B}" srcOrd="1" destOrd="0" presId="urn:microsoft.com/office/officeart/2005/8/layout/hProcess3"/>
    <dgm:cxn modelId="{AB353425-4980-4F6F-A662-165ACD471700}" type="presParOf" srcId="{625C0876-A102-4F91-9368-61EDB601909B}" destId="{8377135C-7ED2-4DF0-B902-0A5F11697203}" srcOrd="0" destOrd="0" presId="urn:microsoft.com/office/officeart/2005/8/layout/hProcess3"/>
    <dgm:cxn modelId="{BE439146-0521-4E17-9D0C-2D1A1E3079C4}" type="presParOf" srcId="{625C0876-A102-4F91-9368-61EDB601909B}" destId="{64B7B873-927F-4CDD-A819-9FB67A656E2F}" srcOrd="1" destOrd="0" presId="urn:microsoft.com/office/officeart/2005/8/layout/hProcess3"/>
    <dgm:cxn modelId="{CA3916BE-067B-4188-8104-199686143FC7}" type="presParOf" srcId="{64B7B873-927F-4CDD-A819-9FB67A656E2F}" destId="{25D3EFA4-5781-444B-BB4B-6E1DD43106CF}" srcOrd="0" destOrd="0" presId="urn:microsoft.com/office/officeart/2005/8/layout/hProcess3"/>
    <dgm:cxn modelId="{658108CE-869A-4764-813F-7C94645A8CDF}" type="presParOf" srcId="{64B7B873-927F-4CDD-A819-9FB67A656E2F}" destId="{6EEE4F9B-A9C8-40CF-A923-DE257074A97C}" srcOrd="1" destOrd="0" presId="urn:microsoft.com/office/officeart/2005/8/layout/hProcess3"/>
    <dgm:cxn modelId="{2067BE0E-B324-4F94-9340-A993E6F6403D}" type="presParOf" srcId="{64B7B873-927F-4CDD-A819-9FB67A656E2F}" destId="{1730A775-AA81-4BAD-B954-D47C2BAE8D21}" srcOrd="2" destOrd="0" presId="urn:microsoft.com/office/officeart/2005/8/layout/hProcess3"/>
    <dgm:cxn modelId="{7512AE3A-F155-489B-B96A-8F931758338B}" type="presParOf" srcId="{64B7B873-927F-4CDD-A819-9FB67A656E2F}" destId="{0B383A14-BC05-44CD-91C2-E266F4F0CBB0}" srcOrd="3" destOrd="0" presId="urn:microsoft.com/office/officeart/2005/8/layout/hProcess3"/>
    <dgm:cxn modelId="{B617DB7E-513B-40D6-AA78-22E08166D837}" type="presParOf" srcId="{625C0876-A102-4F91-9368-61EDB601909B}" destId="{EB9D6A95-0039-4A37-9FEB-60D30CCD5F9A}" srcOrd="2" destOrd="0" presId="urn:microsoft.com/office/officeart/2005/8/layout/hProcess3"/>
    <dgm:cxn modelId="{310F6C1E-4EA8-4E1B-A4D0-478E31CA47A5}" type="presParOf" srcId="{625C0876-A102-4F91-9368-61EDB601909B}" destId="{BD9BCE60-5EFA-4B5D-A516-CDF6CBCB8EC7}" srcOrd="3" destOrd="0" presId="urn:microsoft.com/office/officeart/2005/8/layout/hProcess3"/>
    <dgm:cxn modelId="{9BAA0A29-20C6-4B15-8781-151D9A73935C}" type="presParOf" srcId="{625C0876-A102-4F91-9368-61EDB601909B}" destId="{0110C231-A6AD-4E60-B1F2-84B891A2CA3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5AF71-DFA7-46CF-92BA-010D5CA7E2D6}" type="doc">
      <dgm:prSet loTypeId="urn:microsoft.com/office/officeart/2005/8/layout/hProcess3" loCatId="process" qsTypeId="urn:microsoft.com/office/officeart/2005/8/quickstyle/simple1" qsCatId="simple" csTypeId="urn:microsoft.com/office/officeart/2005/8/colors/accent3_2" csCatId="accent3" phldr="1"/>
      <dgm:spPr/>
    </dgm:pt>
    <dgm:pt modelId="{C8CF6010-CEFC-40CC-AC60-5CEE5C6EAF33}">
      <dgm:prSet phldrT="[Text]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Calibri"/>
              <a:cs typeface="Calibri"/>
            </a:rPr>
            <a:t>transactions</a:t>
          </a:r>
        </a:p>
      </dgm:t>
    </dgm:pt>
    <dgm:pt modelId="{C83F2AD4-5592-473C-8A2A-6ED2E00B60B5}" type="parTrans" cxnId="{EE48C2D8-0ACF-4219-97D6-2CFFFF2513C1}">
      <dgm:prSet/>
      <dgm:spPr/>
      <dgm:t>
        <a:bodyPr/>
        <a:lstStyle/>
        <a:p>
          <a:endParaRPr lang="en-US"/>
        </a:p>
      </dgm:t>
    </dgm:pt>
    <dgm:pt modelId="{44288A5D-58C7-4C6F-B002-555BEA811E9E}" type="sibTrans" cxnId="{EE48C2D8-0ACF-4219-97D6-2CFFFF2513C1}">
      <dgm:prSet/>
      <dgm:spPr/>
      <dgm:t>
        <a:bodyPr/>
        <a:lstStyle/>
        <a:p>
          <a:endParaRPr lang="en-US"/>
        </a:p>
      </dgm:t>
    </dgm:pt>
    <dgm:pt modelId="{5EE616EB-F4CD-44F8-8C2B-70E0EDCAC82C}" type="pres">
      <dgm:prSet presAssocID="{5D55AF71-DFA7-46CF-92BA-010D5CA7E2D6}" presName="Name0" presStyleCnt="0">
        <dgm:presLayoutVars>
          <dgm:dir/>
          <dgm:animLvl val="lvl"/>
          <dgm:resizeHandles val="exact"/>
        </dgm:presLayoutVars>
      </dgm:prSet>
      <dgm:spPr/>
    </dgm:pt>
    <dgm:pt modelId="{B576CFB1-36C3-472C-BA32-9F5AD480ED9C}" type="pres">
      <dgm:prSet presAssocID="{5D55AF71-DFA7-46CF-92BA-010D5CA7E2D6}" presName="dummy" presStyleCnt="0"/>
      <dgm:spPr/>
    </dgm:pt>
    <dgm:pt modelId="{625C0876-A102-4F91-9368-61EDB601909B}" type="pres">
      <dgm:prSet presAssocID="{5D55AF71-DFA7-46CF-92BA-010D5CA7E2D6}" presName="linH" presStyleCnt="0"/>
      <dgm:spPr/>
    </dgm:pt>
    <dgm:pt modelId="{8377135C-7ED2-4DF0-B902-0A5F11697203}" type="pres">
      <dgm:prSet presAssocID="{5D55AF71-DFA7-46CF-92BA-010D5CA7E2D6}" presName="padding1" presStyleCnt="0"/>
      <dgm:spPr/>
    </dgm:pt>
    <dgm:pt modelId="{64B7B873-927F-4CDD-A819-9FB67A656E2F}" type="pres">
      <dgm:prSet presAssocID="{C8CF6010-CEFC-40CC-AC60-5CEE5C6EAF33}" presName="linV" presStyleCnt="0"/>
      <dgm:spPr/>
    </dgm:pt>
    <dgm:pt modelId="{25D3EFA4-5781-444B-BB4B-6E1DD43106CF}" type="pres">
      <dgm:prSet presAssocID="{C8CF6010-CEFC-40CC-AC60-5CEE5C6EAF33}" presName="spVertical1" presStyleCnt="0"/>
      <dgm:spPr/>
    </dgm:pt>
    <dgm:pt modelId="{6EEE4F9B-A9C8-40CF-A923-DE257074A97C}" type="pres">
      <dgm:prSet presAssocID="{C8CF6010-CEFC-40CC-AC60-5CEE5C6EAF33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730A775-AA81-4BAD-B954-D47C2BAE8D21}" type="pres">
      <dgm:prSet presAssocID="{C8CF6010-CEFC-40CC-AC60-5CEE5C6EAF33}" presName="spVertical2" presStyleCnt="0"/>
      <dgm:spPr/>
    </dgm:pt>
    <dgm:pt modelId="{0B383A14-BC05-44CD-91C2-E266F4F0CBB0}" type="pres">
      <dgm:prSet presAssocID="{C8CF6010-CEFC-40CC-AC60-5CEE5C6EAF33}" presName="spVertical3" presStyleCnt="0"/>
      <dgm:spPr/>
    </dgm:pt>
    <dgm:pt modelId="{EB9D6A95-0039-4A37-9FEB-60D30CCD5F9A}" type="pres">
      <dgm:prSet presAssocID="{5D55AF71-DFA7-46CF-92BA-010D5CA7E2D6}" presName="padding2" presStyleCnt="0"/>
      <dgm:spPr/>
    </dgm:pt>
    <dgm:pt modelId="{BD9BCE60-5EFA-4B5D-A516-CDF6CBCB8EC7}" type="pres">
      <dgm:prSet presAssocID="{5D55AF71-DFA7-46CF-92BA-010D5CA7E2D6}" presName="negArrow" presStyleCnt="0"/>
      <dgm:spPr/>
    </dgm:pt>
    <dgm:pt modelId="{0110C231-A6AD-4E60-B1F2-84B891A2CA31}" type="pres">
      <dgm:prSet presAssocID="{5D55AF71-DFA7-46CF-92BA-010D5CA7E2D6}" presName="backgroundArrow" presStyleLbl="node1" presStyleIdx="0" presStyleCnt="1" custLinFactNeighborX="-27028"/>
      <dgm:spPr/>
    </dgm:pt>
  </dgm:ptLst>
  <dgm:cxnLst>
    <dgm:cxn modelId="{6FB459AA-9B62-479D-842B-856794DF37BE}" type="presOf" srcId="{C8CF6010-CEFC-40CC-AC60-5CEE5C6EAF33}" destId="{6EEE4F9B-A9C8-40CF-A923-DE257074A97C}" srcOrd="0" destOrd="0" presId="urn:microsoft.com/office/officeart/2005/8/layout/hProcess3"/>
    <dgm:cxn modelId="{EE48C2D8-0ACF-4219-97D6-2CFFFF2513C1}" srcId="{5D55AF71-DFA7-46CF-92BA-010D5CA7E2D6}" destId="{C8CF6010-CEFC-40CC-AC60-5CEE5C6EAF33}" srcOrd="0" destOrd="0" parTransId="{C83F2AD4-5592-473C-8A2A-6ED2E00B60B5}" sibTransId="{44288A5D-58C7-4C6F-B002-555BEA811E9E}"/>
    <dgm:cxn modelId="{B8C1C9F3-231D-479C-B77F-E403D9CF03AF}" type="presOf" srcId="{5D55AF71-DFA7-46CF-92BA-010D5CA7E2D6}" destId="{5EE616EB-F4CD-44F8-8C2B-70E0EDCAC82C}" srcOrd="0" destOrd="0" presId="urn:microsoft.com/office/officeart/2005/8/layout/hProcess3"/>
    <dgm:cxn modelId="{CC41504E-B2A3-4E7F-8C8E-70ABF3C63167}" type="presParOf" srcId="{5EE616EB-F4CD-44F8-8C2B-70E0EDCAC82C}" destId="{B576CFB1-36C3-472C-BA32-9F5AD480ED9C}" srcOrd="0" destOrd="0" presId="urn:microsoft.com/office/officeart/2005/8/layout/hProcess3"/>
    <dgm:cxn modelId="{2478D49D-0272-4020-90BC-CE07AD5210A5}" type="presParOf" srcId="{5EE616EB-F4CD-44F8-8C2B-70E0EDCAC82C}" destId="{625C0876-A102-4F91-9368-61EDB601909B}" srcOrd="1" destOrd="0" presId="urn:microsoft.com/office/officeart/2005/8/layout/hProcess3"/>
    <dgm:cxn modelId="{AB353425-4980-4F6F-A662-165ACD471700}" type="presParOf" srcId="{625C0876-A102-4F91-9368-61EDB601909B}" destId="{8377135C-7ED2-4DF0-B902-0A5F11697203}" srcOrd="0" destOrd="0" presId="urn:microsoft.com/office/officeart/2005/8/layout/hProcess3"/>
    <dgm:cxn modelId="{BE439146-0521-4E17-9D0C-2D1A1E3079C4}" type="presParOf" srcId="{625C0876-A102-4F91-9368-61EDB601909B}" destId="{64B7B873-927F-4CDD-A819-9FB67A656E2F}" srcOrd="1" destOrd="0" presId="urn:microsoft.com/office/officeart/2005/8/layout/hProcess3"/>
    <dgm:cxn modelId="{CA3916BE-067B-4188-8104-199686143FC7}" type="presParOf" srcId="{64B7B873-927F-4CDD-A819-9FB67A656E2F}" destId="{25D3EFA4-5781-444B-BB4B-6E1DD43106CF}" srcOrd="0" destOrd="0" presId="urn:microsoft.com/office/officeart/2005/8/layout/hProcess3"/>
    <dgm:cxn modelId="{658108CE-869A-4764-813F-7C94645A8CDF}" type="presParOf" srcId="{64B7B873-927F-4CDD-A819-9FB67A656E2F}" destId="{6EEE4F9B-A9C8-40CF-A923-DE257074A97C}" srcOrd="1" destOrd="0" presId="urn:microsoft.com/office/officeart/2005/8/layout/hProcess3"/>
    <dgm:cxn modelId="{2067BE0E-B324-4F94-9340-A993E6F6403D}" type="presParOf" srcId="{64B7B873-927F-4CDD-A819-9FB67A656E2F}" destId="{1730A775-AA81-4BAD-B954-D47C2BAE8D21}" srcOrd="2" destOrd="0" presId="urn:microsoft.com/office/officeart/2005/8/layout/hProcess3"/>
    <dgm:cxn modelId="{7512AE3A-F155-489B-B96A-8F931758338B}" type="presParOf" srcId="{64B7B873-927F-4CDD-A819-9FB67A656E2F}" destId="{0B383A14-BC05-44CD-91C2-E266F4F0CBB0}" srcOrd="3" destOrd="0" presId="urn:microsoft.com/office/officeart/2005/8/layout/hProcess3"/>
    <dgm:cxn modelId="{B617DB7E-513B-40D6-AA78-22E08166D837}" type="presParOf" srcId="{625C0876-A102-4F91-9368-61EDB601909B}" destId="{EB9D6A95-0039-4A37-9FEB-60D30CCD5F9A}" srcOrd="2" destOrd="0" presId="urn:microsoft.com/office/officeart/2005/8/layout/hProcess3"/>
    <dgm:cxn modelId="{310F6C1E-4EA8-4E1B-A4D0-478E31CA47A5}" type="presParOf" srcId="{625C0876-A102-4F91-9368-61EDB601909B}" destId="{BD9BCE60-5EFA-4B5D-A516-CDF6CBCB8EC7}" srcOrd="3" destOrd="0" presId="urn:microsoft.com/office/officeart/2005/8/layout/hProcess3"/>
    <dgm:cxn modelId="{9BAA0A29-20C6-4B15-8781-151D9A73935C}" type="presParOf" srcId="{625C0876-A102-4F91-9368-61EDB601909B}" destId="{0110C231-A6AD-4E60-B1F2-84B891A2CA3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55AF71-DFA7-46CF-92BA-010D5CA7E2D6}" type="doc">
      <dgm:prSet loTypeId="urn:microsoft.com/office/officeart/2005/8/layout/hProcess3" loCatId="process" qsTypeId="urn:microsoft.com/office/officeart/2005/8/quickstyle/simple1" qsCatId="simple" csTypeId="urn:microsoft.com/office/officeart/2005/8/colors/accent3_2" csCatId="accent3" phldr="1"/>
      <dgm:spPr/>
    </dgm:pt>
    <dgm:pt modelId="{C8CF6010-CEFC-40CC-AC60-5CEE5C6EAF33}">
      <dgm:prSet phldrT="[Text]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Calibri"/>
              <a:cs typeface="Calibri"/>
            </a:rPr>
            <a:t>transactions</a:t>
          </a:r>
        </a:p>
      </dgm:t>
    </dgm:pt>
    <dgm:pt modelId="{C83F2AD4-5592-473C-8A2A-6ED2E00B60B5}" type="parTrans" cxnId="{EE48C2D8-0ACF-4219-97D6-2CFFFF2513C1}">
      <dgm:prSet/>
      <dgm:spPr/>
      <dgm:t>
        <a:bodyPr/>
        <a:lstStyle/>
        <a:p>
          <a:endParaRPr lang="en-US"/>
        </a:p>
      </dgm:t>
    </dgm:pt>
    <dgm:pt modelId="{44288A5D-58C7-4C6F-B002-555BEA811E9E}" type="sibTrans" cxnId="{EE48C2D8-0ACF-4219-97D6-2CFFFF2513C1}">
      <dgm:prSet/>
      <dgm:spPr/>
      <dgm:t>
        <a:bodyPr/>
        <a:lstStyle/>
        <a:p>
          <a:endParaRPr lang="en-US"/>
        </a:p>
      </dgm:t>
    </dgm:pt>
    <dgm:pt modelId="{5EE616EB-F4CD-44F8-8C2B-70E0EDCAC82C}" type="pres">
      <dgm:prSet presAssocID="{5D55AF71-DFA7-46CF-92BA-010D5CA7E2D6}" presName="Name0" presStyleCnt="0">
        <dgm:presLayoutVars>
          <dgm:dir/>
          <dgm:animLvl val="lvl"/>
          <dgm:resizeHandles val="exact"/>
        </dgm:presLayoutVars>
      </dgm:prSet>
      <dgm:spPr/>
    </dgm:pt>
    <dgm:pt modelId="{B576CFB1-36C3-472C-BA32-9F5AD480ED9C}" type="pres">
      <dgm:prSet presAssocID="{5D55AF71-DFA7-46CF-92BA-010D5CA7E2D6}" presName="dummy" presStyleCnt="0"/>
      <dgm:spPr/>
    </dgm:pt>
    <dgm:pt modelId="{625C0876-A102-4F91-9368-61EDB601909B}" type="pres">
      <dgm:prSet presAssocID="{5D55AF71-DFA7-46CF-92BA-010D5CA7E2D6}" presName="linH" presStyleCnt="0"/>
      <dgm:spPr/>
    </dgm:pt>
    <dgm:pt modelId="{8377135C-7ED2-4DF0-B902-0A5F11697203}" type="pres">
      <dgm:prSet presAssocID="{5D55AF71-DFA7-46CF-92BA-010D5CA7E2D6}" presName="padding1" presStyleCnt="0"/>
      <dgm:spPr/>
    </dgm:pt>
    <dgm:pt modelId="{64B7B873-927F-4CDD-A819-9FB67A656E2F}" type="pres">
      <dgm:prSet presAssocID="{C8CF6010-CEFC-40CC-AC60-5CEE5C6EAF33}" presName="linV" presStyleCnt="0"/>
      <dgm:spPr/>
    </dgm:pt>
    <dgm:pt modelId="{25D3EFA4-5781-444B-BB4B-6E1DD43106CF}" type="pres">
      <dgm:prSet presAssocID="{C8CF6010-CEFC-40CC-AC60-5CEE5C6EAF33}" presName="spVertical1" presStyleCnt="0"/>
      <dgm:spPr/>
    </dgm:pt>
    <dgm:pt modelId="{6EEE4F9B-A9C8-40CF-A923-DE257074A97C}" type="pres">
      <dgm:prSet presAssocID="{C8CF6010-CEFC-40CC-AC60-5CEE5C6EAF33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730A775-AA81-4BAD-B954-D47C2BAE8D21}" type="pres">
      <dgm:prSet presAssocID="{C8CF6010-CEFC-40CC-AC60-5CEE5C6EAF33}" presName="spVertical2" presStyleCnt="0"/>
      <dgm:spPr/>
    </dgm:pt>
    <dgm:pt modelId="{0B383A14-BC05-44CD-91C2-E266F4F0CBB0}" type="pres">
      <dgm:prSet presAssocID="{C8CF6010-CEFC-40CC-AC60-5CEE5C6EAF33}" presName="spVertical3" presStyleCnt="0"/>
      <dgm:spPr/>
    </dgm:pt>
    <dgm:pt modelId="{EB9D6A95-0039-4A37-9FEB-60D30CCD5F9A}" type="pres">
      <dgm:prSet presAssocID="{5D55AF71-DFA7-46CF-92BA-010D5CA7E2D6}" presName="padding2" presStyleCnt="0"/>
      <dgm:spPr/>
    </dgm:pt>
    <dgm:pt modelId="{BD9BCE60-5EFA-4B5D-A516-CDF6CBCB8EC7}" type="pres">
      <dgm:prSet presAssocID="{5D55AF71-DFA7-46CF-92BA-010D5CA7E2D6}" presName="negArrow" presStyleCnt="0"/>
      <dgm:spPr/>
    </dgm:pt>
    <dgm:pt modelId="{0110C231-A6AD-4E60-B1F2-84B891A2CA31}" type="pres">
      <dgm:prSet presAssocID="{5D55AF71-DFA7-46CF-92BA-010D5CA7E2D6}" presName="backgroundArrow" presStyleLbl="node1" presStyleIdx="0" presStyleCnt="1" custLinFactNeighborX="-27028"/>
      <dgm:spPr/>
    </dgm:pt>
  </dgm:ptLst>
  <dgm:cxnLst>
    <dgm:cxn modelId="{6FB459AA-9B62-479D-842B-856794DF37BE}" type="presOf" srcId="{C8CF6010-CEFC-40CC-AC60-5CEE5C6EAF33}" destId="{6EEE4F9B-A9C8-40CF-A923-DE257074A97C}" srcOrd="0" destOrd="0" presId="urn:microsoft.com/office/officeart/2005/8/layout/hProcess3"/>
    <dgm:cxn modelId="{EE48C2D8-0ACF-4219-97D6-2CFFFF2513C1}" srcId="{5D55AF71-DFA7-46CF-92BA-010D5CA7E2D6}" destId="{C8CF6010-CEFC-40CC-AC60-5CEE5C6EAF33}" srcOrd="0" destOrd="0" parTransId="{C83F2AD4-5592-473C-8A2A-6ED2E00B60B5}" sibTransId="{44288A5D-58C7-4C6F-B002-555BEA811E9E}"/>
    <dgm:cxn modelId="{B8C1C9F3-231D-479C-B77F-E403D9CF03AF}" type="presOf" srcId="{5D55AF71-DFA7-46CF-92BA-010D5CA7E2D6}" destId="{5EE616EB-F4CD-44F8-8C2B-70E0EDCAC82C}" srcOrd="0" destOrd="0" presId="urn:microsoft.com/office/officeart/2005/8/layout/hProcess3"/>
    <dgm:cxn modelId="{CC41504E-B2A3-4E7F-8C8E-70ABF3C63167}" type="presParOf" srcId="{5EE616EB-F4CD-44F8-8C2B-70E0EDCAC82C}" destId="{B576CFB1-36C3-472C-BA32-9F5AD480ED9C}" srcOrd="0" destOrd="0" presId="urn:microsoft.com/office/officeart/2005/8/layout/hProcess3"/>
    <dgm:cxn modelId="{2478D49D-0272-4020-90BC-CE07AD5210A5}" type="presParOf" srcId="{5EE616EB-F4CD-44F8-8C2B-70E0EDCAC82C}" destId="{625C0876-A102-4F91-9368-61EDB601909B}" srcOrd="1" destOrd="0" presId="urn:microsoft.com/office/officeart/2005/8/layout/hProcess3"/>
    <dgm:cxn modelId="{AB353425-4980-4F6F-A662-165ACD471700}" type="presParOf" srcId="{625C0876-A102-4F91-9368-61EDB601909B}" destId="{8377135C-7ED2-4DF0-B902-0A5F11697203}" srcOrd="0" destOrd="0" presId="urn:microsoft.com/office/officeart/2005/8/layout/hProcess3"/>
    <dgm:cxn modelId="{BE439146-0521-4E17-9D0C-2D1A1E3079C4}" type="presParOf" srcId="{625C0876-A102-4F91-9368-61EDB601909B}" destId="{64B7B873-927F-4CDD-A819-9FB67A656E2F}" srcOrd="1" destOrd="0" presId="urn:microsoft.com/office/officeart/2005/8/layout/hProcess3"/>
    <dgm:cxn modelId="{CA3916BE-067B-4188-8104-199686143FC7}" type="presParOf" srcId="{64B7B873-927F-4CDD-A819-9FB67A656E2F}" destId="{25D3EFA4-5781-444B-BB4B-6E1DD43106CF}" srcOrd="0" destOrd="0" presId="urn:microsoft.com/office/officeart/2005/8/layout/hProcess3"/>
    <dgm:cxn modelId="{658108CE-869A-4764-813F-7C94645A8CDF}" type="presParOf" srcId="{64B7B873-927F-4CDD-A819-9FB67A656E2F}" destId="{6EEE4F9B-A9C8-40CF-A923-DE257074A97C}" srcOrd="1" destOrd="0" presId="urn:microsoft.com/office/officeart/2005/8/layout/hProcess3"/>
    <dgm:cxn modelId="{2067BE0E-B324-4F94-9340-A993E6F6403D}" type="presParOf" srcId="{64B7B873-927F-4CDD-A819-9FB67A656E2F}" destId="{1730A775-AA81-4BAD-B954-D47C2BAE8D21}" srcOrd="2" destOrd="0" presId="urn:microsoft.com/office/officeart/2005/8/layout/hProcess3"/>
    <dgm:cxn modelId="{7512AE3A-F155-489B-B96A-8F931758338B}" type="presParOf" srcId="{64B7B873-927F-4CDD-A819-9FB67A656E2F}" destId="{0B383A14-BC05-44CD-91C2-E266F4F0CBB0}" srcOrd="3" destOrd="0" presId="urn:microsoft.com/office/officeart/2005/8/layout/hProcess3"/>
    <dgm:cxn modelId="{B617DB7E-513B-40D6-AA78-22E08166D837}" type="presParOf" srcId="{625C0876-A102-4F91-9368-61EDB601909B}" destId="{EB9D6A95-0039-4A37-9FEB-60D30CCD5F9A}" srcOrd="2" destOrd="0" presId="urn:microsoft.com/office/officeart/2005/8/layout/hProcess3"/>
    <dgm:cxn modelId="{310F6C1E-4EA8-4E1B-A4D0-478E31CA47A5}" type="presParOf" srcId="{625C0876-A102-4F91-9368-61EDB601909B}" destId="{BD9BCE60-5EFA-4B5D-A516-CDF6CBCB8EC7}" srcOrd="3" destOrd="0" presId="urn:microsoft.com/office/officeart/2005/8/layout/hProcess3"/>
    <dgm:cxn modelId="{9BAA0A29-20C6-4B15-8781-151D9A73935C}" type="presParOf" srcId="{625C0876-A102-4F91-9368-61EDB601909B}" destId="{0110C231-A6AD-4E60-B1F2-84B891A2CA3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55AF71-DFA7-46CF-92BA-010D5CA7E2D6}" type="doc">
      <dgm:prSet loTypeId="urn:microsoft.com/office/officeart/2005/8/layout/hProcess3" loCatId="process" qsTypeId="urn:microsoft.com/office/officeart/2005/8/quickstyle/simple1" qsCatId="simple" csTypeId="urn:microsoft.com/office/officeart/2005/8/colors/accent3_2" csCatId="accent3" phldr="1"/>
      <dgm:spPr/>
    </dgm:pt>
    <dgm:pt modelId="{C8CF6010-CEFC-40CC-AC60-5CEE5C6EAF33}">
      <dgm:prSet phldrT="[Text]"/>
      <dgm:spPr/>
      <dgm:t>
        <a:bodyPr/>
        <a:lstStyle/>
        <a:p>
          <a:r>
            <a:rPr lang="en-US" sz="3000" b="1" dirty="0">
              <a:solidFill>
                <a:schemeClr val="bg1"/>
              </a:solidFill>
              <a:latin typeface="Calibri"/>
              <a:cs typeface="Calibri"/>
            </a:rPr>
            <a:t>LOGs</a:t>
          </a:r>
        </a:p>
      </dgm:t>
    </dgm:pt>
    <dgm:pt modelId="{C83F2AD4-5592-473C-8A2A-6ED2E00B60B5}" type="parTrans" cxnId="{EE48C2D8-0ACF-4219-97D6-2CFFFF2513C1}">
      <dgm:prSet/>
      <dgm:spPr/>
      <dgm:t>
        <a:bodyPr/>
        <a:lstStyle/>
        <a:p>
          <a:endParaRPr lang="en-US"/>
        </a:p>
      </dgm:t>
    </dgm:pt>
    <dgm:pt modelId="{44288A5D-58C7-4C6F-B002-555BEA811E9E}" type="sibTrans" cxnId="{EE48C2D8-0ACF-4219-97D6-2CFFFF2513C1}">
      <dgm:prSet/>
      <dgm:spPr/>
      <dgm:t>
        <a:bodyPr/>
        <a:lstStyle/>
        <a:p>
          <a:endParaRPr lang="en-US"/>
        </a:p>
      </dgm:t>
    </dgm:pt>
    <dgm:pt modelId="{5EE616EB-F4CD-44F8-8C2B-70E0EDCAC82C}" type="pres">
      <dgm:prSet presAssocID="{5D55AF71-DFA7-46CF-92BA-010D5CA7E2D6}" presName="Name0" presStyleCnt="0">
        <dgm:presLayoutVars>
          <dgm:dir/>
          <dgm:animLvl val="lvl"/>
          <dgm:resizeHandles val="exact"/>
        </dgm:presLayoutVars>
      </dgm:prSet>
      <dgm:spPr/>
    </dgm:pt>
    <dgm:pt modelId="{B576CFB1-36C3-472C-BA32-9F5AD480ED9C}" type="pres">
      <dgm:prSet presAssocID="{5D55AF71-DFA7-46CF-92BA-010D5CA7E2D6}" presName="dummy" presStyleCnt="0"/>
      <dgm:spPr/>
    </dgm:pt>
    <dgm:pt modelId="{625C0876-A102-4F91-9368-61EDB601909B}" type="pres">
      <dgm:prSet presAssocID="{5D55AF71-DFA7-46CF-92BA-010D5CA7E2D6}" presName="linH" presStyleCnt="0"/>
      <dgm:spPr/>
    </dgm:pt>
    <dgm:pt modelId="{8377135C-7ED2-4DF0-B902-0A5F11697203}" type="pres">
      <dgm:prSet presAssocID="{5D55AF71-DFA7-46CF-92BA-010D5CA7E2D6}" presName="padding1" presStyleCnt="0"/>
      <dgm:spPr/>
    </dgm:pt>
    <dgm:pt modelId="{64B7B873-927F-4CDD-A819-9FB67A656E2F}" type="pres">
      <dgm:prSet presAssocID="{C8CF6010-CEFC-40CC-AC60-5CEE5C6EAF33}" presName="linV" presStyleCnt="0"/>
      <dgm:spPr/>
    </dgm:pt>
    <dgm:pt modelId="{25D3EFA4-5781-444B-BB4B-6E1DD43106CF}" type="pres">
      <dgm:prSet presAssocID="{C8CF6010-CEFC-40CC-AC60-5CEE5C6EAF33}" presName="spVertical1" presStyleCnt="0"/>
      <dgm:spPr/>
    </dgm:pt>
    <dgm:pt modelId="{6EEE4F9B-A9C8-40CF-A923-DE257074A97C}" type="pres">
      <dgm:prSet presAssocID="{C8CF6010-CEFC-40CC-AC60-5CEE5C6EAF33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730A775-AA81-4BAD-B954-D47C2BAE8D21}" type="pres">
      <dgm:prSet presAssocID="{C8CF6010-CEFC-40CC-AC60-5CEE5C6EAF33}" presName="spVertical2" presStyleCnt="0"/>
      <dgm:spPr/>
    </dgm:pt>
    <dgm:pt modelId="{0B383A14-BC05-44CD-91C2-E266F4F0CBB0}" type="pres">
      <dgm:prSet presAssocID="{C8CF6010-CEFC-40CC-AC60-5CEE5C6EAF33}" presName="spVertical3" presStyleCnt="0"/>
      <dgm:spPr/>
    </dgm:pt>
    <dgm:pt modelId="{EB9D6A95-0039-4A37-9FEB-60D30CCD5F9A}" type="pres">
      <dgm:prSet presAssocID="{5D55AF71-DFA7-46CF-92BA-010D5CA7E2D6}" presName="padding2" presStyleCnt="0"/>
      <dgm:spPr/>
    </dgm:pt>
    <dgm:pt modelId="{BD9BCE60-5EFA-4B5D-A516-CDF6CBCB8EC7}" type="pres">
      <dgm:prSet presAssocID="{5D55AF71-DFA7-46CF-92BA-010D5CA7E2D6}" presName="negArrow" presStyleCnt="0"/>
      <dgm:spPr/>
    </dgm:pt>
    <dgm:pt modelId="{0110C231-A6AD-4E60-B1F2-84B891A2CA31}" type="pres">
      <dgm:prSet presAssocID="{5D55AF71-DFA7-46CF-92BA-010D5CA7E2D6}" presName="backgroundArrow" presStyleLbl="node1" presStyleIdx="0" presStyleCnt="1" custLinFactNeighborX="-27028"/>
      <dgm:spPr/>
    </dgm:pt>
  </dgm:ptLst>
  <dgm:cxnLst>
    <dgm:cxn modelId="{6FB459AA-9B62-479D-842B-856794DF37BE}" type="presOf" srcId="{C8CF6010-CEFC-40CC-AC60-5CEE5C6EAF33}" destId="{6EEE4F9B-A9C8-40CF-A923-DE257074A97C}" srcOrd="0" destOrd="0" presId="urn:microsoft.com/office/officeart/2005/8/layout/hProcess3"/>
    <dgm:cxn modelId="{EE48C2D8-0ACF-4219-97D6-2CFFFF2513C1}" srcId="{5D55AF71-DFA7-46CF-92BA-010D5CA7E2D6}" destId="{C8CF6010-CEFC-40CC-AC60-5CEE5C6EAF33}" srcOrd="0" destOrd="0" parTransId="{C83F2AD4-5592-473C-8A2A-6ED2E00B60B5}" sibTransId="{44288A5D-58C7-4C6F-B002-555BEA811E9E}"/>
    <dgm:cxn modelId="{B8C1C9F3-231D-479C-B77F-E403D9CF03AF}" type="presOf" srcId="{5D55AF71-DFA7-46CF-92BA-010D5CA7E2D6}" destId="{5EE616EB-F4CD-44F8-8C2B-70E0EDCAC82C}" srcOrd="0" destOrd="0" presId="urn:microsoft.com/office/officeart/2005/8/layout/hProcess3"/>
    <dgm:cxn modelId="{CC41504E-B2A3-4E7F-8C8E-70ABF3C63167}" type="presParOf" srcId="{5EE616EB-F4CD-44F8-8C2B-70E0EDCAC82C}" destId="{B576CFB1-36C3-472C-BA32-9F5AD480ED9C}" srcOrd="0" destOrd="0" presId="urn:microsoft.com/office/officeart/2005/8/layout/hProcess3"/>
    <dgm:cxn modelId="{2478D49D-0272-4020-90BC-CE07AD5210A5}" type="presParOf" srcId="{5EE616EB-F4CD-44F8-8C2B-70E0EDCAC82C}" destId="{625C0876-A102-4F91-9368-61EDB601909B}" srcOrd="1" destOrd="0" presId="urn:microsoft.com/office/officeart/2005/8/layout/hProcess3"/>
    <dgm:cxn modelId="{AB353425-4980-4F6F-A662-165ACD471700}" type="presParOf" srcId="{625C0876-A102-4F91-9368-61EDB601909B}" destId="{8377135C-7ED2-4DF0-B902-0A5F11697203}" srcOrd="0" destOrd="0" presId="urn:microsoft.com/office/officeart/2005/8/layout/hProcess3"/>
    <dgm:cxn modelId="{BE439146-0521-4E17-9D0C-2D1A1E3079C4}" type="presParOf" srcId="{625C0876-A102-4F91-9368-61EDB601909B}" destId="{64B7B873-927F-4CDD-A819-9FB67A656E2F}" srcOrd="1" destOrd="0" presId="urn:microsoft.com/office/officeart/2005/8/layout/hProcess3"/>
    <dgm:cxn modelId="{CA3916BE-067B-4188-8104-199686143FC7}" type="presParOf" srcId="{64B7B873-927F-4CDD-A819-9FB67A656E2F}" destId="{25D3EFA4-5781-444B-BB4B-6E1DD43106CF}" srcOrd="0" destOrd="0" presId="urn:microsoft.com/office/officeart/2005/8/layout/hProcess3"/>
    <dgm:cxn modelId="{658108CE-869A-4764-813F-7C94645A8CDF}" type="presParOf" srcId="{64B7B873-927F-4CDD-A819-9FB67A656E2F}" destId="{6EEE4F9B-A9C8-40CF-A923-DE257074A97C}" srcOrd="1" destOrd="0" presId="urn:microsoft.com/office/officeart/2005/8/layout/hProcess3"/>
    <dgm:cxn modelId="{2067BE0E-B324-4F94-9340-A993E6F6403D}" type="presParOf" srcId="{64B7B873-927F-4CDD-A819-9FB67A656E2F}" destId="{1730A775-AA81-4BAD-B954-D47C2BAE8D21}" srcOrd="2" destOrd="0" presId="urn:microsoft.com/office/officeart/2005/8/layout/hProcess3"/>
    <dgm:cxn modelId="{7512AE3A-F155-489B-B96A-8F931758338B}" type="presParOf" srcId="{64B7B873-927F-4CDD-A819-9FB67A656E2F}" destId="{0B383A14-BC05-44CD-91C2-E266F4F0CBB0}" srcOrd="3" destOrd="0" presId="urn:microsoft.com/office/officeart/2005/8/layout/hProcess3"/>
    <dgm:cxn modelId="{B617DB7E-513B-40D6-AA78-22E08166D837}" type="presParOf" srcId="{625C0876-A102-4F91-9368-61EDB601909B}" destId="{EB9D6A95-0039-4A37-9FEB-60D30CCD5F9A}" srcOrd="2" destOrd="0" presId="urn:microsoft.com/office/officeart/2005/8/layout/hProcess3"/>
    <dgm:cxn modelId="{310F6C1E-4EA8-4E1B-A4D0-478E31CA47A5}" type="presParOf" srcId="{625C0876-A102-4F91-9368-61EDB601909B}" destId="{BD9BCE60-5EFA-4B5D-A516-CDF6CBCB8EC7}" srcOrd="3" destOrd="0" presId="urn:microsoft.com/office/officeart/2005/8/layout/hProcess3"/>
    <dgm:cxn modelId="{9BAA0A29-20C6-4B15-8781-151D9A73935C}" type="presParOf" srcId="{625C0876-A102-4F91-9368-61EDB601909B}" destId="{0110C231-A6AD-4E60-B1F2-84B891A2CA3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17F8DB-3A17-4487-9614-8850390707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E836AA-8BCF-4D52-95A8-5250E3A19846}">
      <dgm:prSet phldrT="[Text]"/>
      <dgm:spPr/>
      <dgm:t>
        <a:bodyPr/>
        <a:lstStyle/>
        <a:p>
          <a:r>
            <a:rPr lang="en-US" i="1" dirty="0" err="1"/>
            <a:t>hdfs</a:t>
          </a:r>
          <a:r>
            <a:rPr lang="en-US" i="1" dirty="0"/>
            <a:t>://.../</a:t>
          </a:r>
          <a:r>
            <a:rPr lang="en-US" dirty="0"/>
            <a:t>database</a:t>
          </a:r>
        </a:p>
      </dgm:t>
    </dgm:pt>
    <dgm:pt modelId="{AE4C14A4-6397-4E49-9F69-35070D5392C6}" type="parTrans" cxnId="{D003E410-0267-4591-B948-8133B324A612}">
      <dgm:prSet/>
      <dgm:spPr/>
      <dgm:t>
        <a:bodyPr/>
        <a:lstStyle/>
        <a:p>
          <a:endParaRPr lang="en-US"/>
        </a:p>
      </dgm:t>
    </dgm:pt>
    <dgm:pt modelId="{3A247548-A15D-45E1-AA82-7A79783C9EF9}" type="sibTrans" cxnId="{D003E410-0267-4591-B948-8133B324A612}">
      <dgm:prSet/>
      <dgm:spPr/>
      <dgm:t>
        <a:bodyPr/>
        <a:lstStyle/>
        <a:p>
          <a:endParaRPr lang="en-US"/>
        </a:p>
      </dgm:t>
    </dgm:pt>
    <dgm:pt modelId="{DE9E25BD-4526-45ED-8316-84D203AF8CCF}">
      <dgm:prSet phldrT="[Text]"/>
      <dgm:spPr/>
      <dgm:t>
        <a:bodyPr/>
        <a:lstStyle/>
        <a:p>
          <a:r>
            <a:rPr lang="en-US" i="1"/>
            <a:t>hdfs://.../</a:t>
          </a:r>
          <a:r>
            <a:rPr lang="en-US"/>
            <a:t>verification</a:t>
          </a:r>
          <a:endParaRPr lang="en-US" dirty="0"/>
        </a:p>
      </dgm:t>
    </dgm:pt>
    <dgm:pt modelId="{2E506817-27A2-4410-A453-67496A277216}" type="parTrans" cxnId="{46784836-DF13-4F4C-BFBF-18DA1018B1C3}">
      <dgm:prSet/>
      <dgm:spPr/>
      <dgm:t>
        <a:bodyPr/>
        <a:lstStyle/>
        <a:p>
          <a:endParaRPr lang="en-US"/>
        </a:p>
      </dgm:t>
    </dgm:pt>
    <dgm:pt modelId="{5B56853B-CCDD-4544-B222-E669572E6651}" type="sibTrans" cxnId="{46784836-DF13-4F4C-BFBF-18DA1018B1C3}">
      <dgm:prSet/>
      <dgm:spPr/>
      <dgm:t>
        <a:bodyPr/>
        <a:lstStyle/>
        <a:p>
          <a:endParaRPr lang="en-US"/>
        </a:p>
      </dgm:t>
    </dgm:pt>
    <dgm:pt modelId="{0A1067AE-DE04-46B4-A43A-0D28E9BDBDDB}">
      <dgm:prSet phldrT="[Text]"/>
      <dgm:spPr/>
      <dgm:t>
        <a:bodyPr/>
        <a:lstStyle/>
        <a:p>
          <a:r>
            <a:rPr lang="en-US" i="1" dirty="0" err="1"/>
            <a:t>hdfs</a:t>
          </a:r>
          <a:r>
            <a:rPr lang="en-US" i="1" dirty="0"/>
            <a:t>://.../</a:t>
          </a:r>
          <a:r>
            <a:rPr lang="en-US" dirty="0"/>
            <a:t>generator</a:t>
          </a:r>
        </a:p>
      </dgm:t>
    </dgm:pt>
    <dgm:pt modelId="{759F1827-BD40-46EB-ADB8-F45AC7E2AE95}" type="parTrans" cxnId="{21AC0668-6136-46BA-BAB9-50742A7DB4C2}">
      <dgm:prSet/>
      <dgm:spPr/>
      <dgm:t>
        <a:bodyPr/>
        <a:lstStyle/>
        <a:p>
          <a:endParaRPr lang="en-US"/>
        </a:p>
      </dgm:t>
    </dgm:pt>
    <dgm:pt modelId="{F9F6CD12-7B85-40AE-BA95-D0BD6D04CB91}" type="sibTrans" cxnId="{21AC0668-6136-46BA-BAB9-50742A7DB4C2}">
      <dgm:prSet/>
      <dgm:spPr/>
      <dgm:t>
        <a:bodyPr/>
        <a:lstStyle/>
        <a:p>
          <a:endParaRPr lang="en-US"/>
        </a:p>
      </dgm:t>
    </dgm:pt>
    <dgm:pt modelId="{275C8C54-C570-4662-8BE9-BEC2461A4234}" type="pres">
      <dgm:prSet presAssocID="{0D17F8DB-3A17-4487-9614-885039070748}" presName="Name0" presStyleCnt="0">
        <dgm:presLayoutVars>
          <dgm:chMax val="7"/>
          <dgm:chPref val="7"/>
          <dgm:dir/>
        </dgm:presLayoutVars>
      </dgm:prSet>
      <dgm:spPr/>
    </dgm:pt>
    <dgm:pt modelId="{9C36E9A4-845F-4959-B477-FA48435F9DCE}" type="pres">
      <dgm:prSet presAssocID="{0D17F8DB-3A17-4487-9614-885039070748}" presName="Name1" presStyleCnt="0"/>
      <dgm:spPr/>
    </dgm:pt>
    <dgm:pt modelId="{1EA95CF4-9AC2-4780-B53C-F1CC1B4FF478}" type="pres">
      <dgm:prSet presAssocID="{0D17F8DB-3A17-4487-9614-885039070748}" presName="cycle" presStyleCnt="0"/>
      <dgm:spPr/>
    </dgm:pt>
    <dgm:pt modelId="{A87112B9-0C14-45EB-825C-37A1F788B025}" type="pres">
      <dgm:prSet presAssocID="{0D17F8DB-3A17-4487-9614-885039070748}" presName="srcNode" presStyleLbl="node1" presStyleIdx="0" presStyleCnt="3"/>
      <dgm:spPr/>
    </dgm:pt>
    <dgm:pt modelId="{43705F4A-4AEF-4345-B6FF-51518F36C9A5}" type="pres">
      <dgm:prSet presAssocID="{0D17F8DB-3A17-4487-9614-885039070748}" presName="conn" presStyleLbl="parChTrans1D2" presStyleIdx="0" presStyleCnt="1"/>
      <dgm:spPr/>
    </dgm:pt>
    <dgm:pt modelId="{A3E6B64E-348B-41A7-9D4B-E70667113587}" type="pres">
      <dgm:prSet presAssocID="{0D17F8DB-3A17-4487-9614-885039070748}" presName="extraNode" presStyleLbl="node1" presStyleIdx="0" presStyleCnt="3"/>
      <dgm:spPr/>
    </dgm:pt>
    <dgm:pt modelId="{0DDC105F-22A1-4E77-A643-63DD9F5A414C}" type="pres">
      <dgm:prSet presAssocID="{0D17F8DB-3A17-4487-9614-885039070748}" presName="dstNode" presStyleLbl="node1" presStyleIdx="0" presStyleCnt="3"/>
      <dgm:spPr/>
    </dgm:pt>
    <dgm:pt modelId="{F1B914C5-54D2-404C-B689-685C22D137BC}" type="pres">
      <dgm:prSet presAssocID="{90E836AA-8BCF-4D52-95A8-5250E3A19846}" presName="text_1" presStyleLbl="node1" presStyleIdx="0" presStyleCnt="3">
        <dgm:presLayoutVars>
          <dgm:bulletEnabled val="1"/>
        </dgm:presLayoutVars>
      </dgm:prSet>
      <dgm:spPr/>
    </dgm:pt>
    <dgm:pt modelId="{E0879C41-EF15-4321-9CAF-DBA4A77F5055}" type="pres">
      <dgm:prSet presAssocID="{90E836AA-8BCF-4D52-95A8-5250E3A19846}" presName="accent_1" presStyleCnt="0"/>
      <dgm:spPr/>
    </dgm:pt>
    <dgm:pt modelId="{E89B1714-E186-4AA4-AABC-2BE8B0D6162F}" type="pres">
      <dgm:prSet presAssocID="{90E836AA-8BCF-4D52-95A8-5250E3A19846}" presName="accentRepeatNode" presStyleLbl="solidFgAcc1" presStyleIdx="0" presStyleCnt="3"/>
      <dgm:spPr/>
    </dgm:pt>
    <dgm:pt modelId="{8226B19E-D7CE-4826-BF30-29BC35023A77}" type="pres">
      <dgm:prSet presAssocID="{DE9E25BD-4526-45ED-8316-84D203AF8CCF}" presName="text_2" presStyleLbl="node1" presStyleIdx="1" presStyleCnt="3">
        <dgm:presLayoutVars>
          <dgm:bulletEnabled val="1"/>
        </dgm:presLayoutVars>
      </dgm:prSet>
      <dgm:spPr/>
    </dgm:pt>
    <dgm:pt modelId="{8469FCA7-D4EF-4145-BC81-50C5D8E65FEA}" type="pres">
      <dgm:prSet presAssocID="{DE9E25BD-4526-45ED-8316-84D203AF8CCF}" presName="accent_2" presStyleCnt="0"/>
      <dgm:spPr/>
    </dgm:pt>
    <dgm:pt modelId="{0609743B-DC7D-41E5-AD86-0C28259A630A}" type="pres">
      <dgm:prSet presAssocID="{DE9E25BD-4526-45ED-8316-84D203AF8CCF}" presName="accentRepeatNode" presStyleLbl="solidFgAcc1" presStyleIdx="1" presStyleCnt="3"/>
      <dgm:spPr/>
    </dgm:pt>
    <dgm:pt modelId="{2B744CB8-6C50-4414-B22B-B56232A24CD0}" type="pres">
      <dgm:prSet presAssocID="{0A1067AE-DE04-46B4-A43A-0D28E9BDBDDB}" presName="text_3" presStyleLbl="node1" presStyleIdx="2" presStyleCnt="3">
        <dgm:presLayoutVars>
          <dgm:bulletEnabled val="1"/>
        </dgm:presLayoutVars>
      </dgm:prSet>
      <dgm:spPr/>
    </dgm:pt>
    <dgm:pt modelId="{FCD6FFA3-4421-42FD-9B8B-8D82BFBD1160}" type="pres">
      <dgm:prSet presAssocID="{0A1067AE-DE04-46B4-A43A-0D28E9BDBDDB}" presName="accent_3" presStyleCnt="0"/>
      <dgm:spPr/>
    </dgm:pt>
    <dgm:pt modelId="{82176275-B082-4D38-BE8A-B975E2AD1913}" type="pres">
      <dgm:prSet presAssocID="{0A1067AE-DE04-46B4-A43A-0D28E9BDBDDB}" presName="accentRepeatNode" presStyleLbl="solidFgAcc1" presStyleIdx="2" presStyleCnt="3"/>
      <dgm:spPr/>
    </dgm:pt>
  </dgm:ptLst>
  <dgm:cxnLst>
    <dgm:cxn modelId="{D003E410-0267-4591-B948-8133B324A612}" srcId="{0D17F8DB-3A17-4487-9614-885039070748}" destId="{90E836AA-8BCF-4D52-95A8-5250E3A19846}" srcOrd="0" destOrd="0" parTransId="{AE4C14A4-6397-4E49-9F69-35070D5392C6}" sibTransId="{3A247548-A15D-45E1-AA82-7A79783C9EF9}"/>
    <dgm:cxn modelId="{8DBB9015-14AC-4E38-B508-7F57B96BDC75}" type="presOf" srcId="{3A247548-A15D-45E1-AA82-7A79783C9EF9}" destId="{43705F4A-4AEF-4345-B6FF-51518F36C9A5}" srcOrd="0" destOrd="0" presId="urn:microsoft.com/office/officeart/2008/layout/VerticalCurvedList"/>
    <dgm:cxn modelId="{46784836-DF13-4F4C-BFBF-18DA1018B1C3}" srcId="{0D17F8DB-3A17-4487-9614-885039070748}" destId="{DE9E25BD-4526-45ED-8316-84D203AF8CCF}" srcOrd="1" destOrd="0" parTransId="{2E506817-27A2-4410-A453-67496A277216}" sibTransId="{5B56853B-CCDD-4544-B222-E669572E6651}"/>
    <dgm:cxn modelId="{2CE1233C-54F8-4658-AB62-268D200C3101}" type="presOf" srcId="{0A1067AE-DE04-46B4-A43A-0D28E9BDBDDB}" destId="{2B744CB8-6C50-4414-B22B-B56232A24CD0}" srcOrd="0" destOrd="0" presId="urn:microsoft.com/office/officeart/2008/layout/VerticalCurvedList"/>
    <dgm:cxn modelId="{21AC0668-6136-46BA-BAB9-50742A7DB4C2}" srcId="{0D17F8DB-3A17-4487-9614-885039070748}" destId="{0A1067AE-DE04-46B4-A43A-0D28E9BDBDDB}" srcOrd="2" destOrd="0" parTransId="{759F1827-BD40-46EB-ADB8-F45AC7E2AE95}" sibTransId="{F9F6CD12-7B85-40AE-BA95-D0BD6D04CB91}"/>
    <dgm:cxn modelId="{F8023468-E368-4AFD-9FBF-48C8F80267CA}" type="presOf" srcId="{0D17F8DB-3A17-4487-9614-885039070748}" destId="{275C8C54-C570-4662-8BE9-BEC2461A4234}" srcOrd="0" destOrd="0" presId="urn:microsoft.com/office/officeart/2008/layout/VerticalCurvedList"/>
    <dgm:cxn modelId="{689FBD4D-3835-4DA7-AF3F-31634493150A}" type="presOf" srcId="{90E836AA-8BCF-4D52-95A8-5250E3A19846}" destId="{F1B914C5-54D2-404C-B689-685C22D137BC}" srcOrd="0" destOrd="0" presId="urn:microsoft.com/office/officeart/2008/layout/VerticalCurvedList"/>
    <dgm:cxn modelId="{2E784ED8-A27A-4145-B062-55BCBC6A48C1}" type="presOf" srcId="{DE9E25BD-4526-45ED-8316-84D203AF8CCF}" destId="{8226B19E-D7CE-4826-BF30-29BC35023A77}" srcOrd="0" destOrd="0" presId="urn:microsoft.com/office/officeart/2008/layout/VerticalCurvedList"/>
    <dgm:cxn modelId="{164AB3A4-9B95-452B-8FE1-48036C760411}" type="presParOf" srcId="{275C8C54-C570-4662-8BE9-BEC2461A4234}" destId="{9C36E9A4-845F-4959-B477-FA48435F9DCE}" srcOrd="0" destOrd="0" presId="urn:microsoft.com/office/officeart/2008/layout/VerticalCurvedList"/>
    <dgm:cxn modelId="{881A2E0E-51C6-4EE6-B70E-AEA3C56FA3E4}" type="presParOf" srcId="{9C36E9A4-845F-4959-B477-FA48435F9DCE}" destId="{1EA95CF4-9AC2-4780-B53C-F1CC1B4FF478}" srcOrd="0" destOrd="0" presId="urn:microsoft.com/office/officeart/2008/layout/VerticalCurvedList"/>
    <dgm:cxn modelId="{F5096DE4-60C5-4F3E-A261-06E47F63D0C3}" type="presParOf" srcId="{1EA95CF4-9AC2-4780-B53C-F1CC1B4FF478}" destId="{A87112B9-0C14-45EB-825C-37A1F788B025}" srcOrd="0" destOrd="0" presId="urn:microsoft.com/office/officeart/2008/layout/VerticalCurvedList"/>
    <dgm:cxn modelId="{65ADFBC4-514C-45C4-B961-F434D615AFB4}" type="presParOf" srcId="{1EA95CF4-9AC2-4780-B53C-F1CC1B4FF478}" destId="{43705F4A-4AEF-4345-B6FF-51518F36C9A5}" srcOrd="1" destOrd="0" presId="urn:microsoft.com/office/officeart/2008/layout/VerticalCurvedList"/>
    <dgm:cxn modelId="{E5844524-8275-491F-B842-24DF09F12AF4}" type="presParOf" srcId="{1EA95CF4-9AC2-4780-B53C-F1CC1B4FF478}" destId="{A3E6B64E-348B-41A7-9D4B-E70667113587}" srcOrd="2" destOrd="0" presId="urn:microsoft.com/office/officeart/2008/layout/VerticalCurvedList"/>
    <dgm:cxn modelId="{5123DA4B-7AD4-444C-B500-D304DD832D75}" type="presParOf" srcId="{1EA95CF4-9AC2-4780-B53C-F1CC1B4FF478}" destId="{0DDC105F-22A1-4E77-A643-63DD9F5A414C}" srcOrd="3" destOrd="0" presId="urn:microsoft.com/office/officeart/2008/layout/VerticalCurvedList"/>
    <dgm:cxn modelId="{3D1C01A8-B992-4548-9FB3-A096C5F466AB}" type="presParOf" srcId="{9C36E9A4-845F-4959-B477-FA48435F9DCE}" destId="{F1B914C5-54D2-404C-B689-685C22D137BC}" srcOrd="1" destOrd="0" presId="urn:microsoft.com/office/officeart/2008/layout/VerticalCurvedList"/>
    <dgm:cxn modelId="{1B8F1C58-DDC4-42AA-9CD0-19E4802D7FAF}" type="presParOf" srcId="{9C36E9A4-845F-4959-B477-FA48435F9DCE}" destId="{E0879C41-EF15-4321-9CAF-DBA4A77F5055}" srcOrd="2" destOrd="0" presId="urn:microsoft.com/office/officeart/2008/layout/VerticalCurvedList"/>
    <dgm:cxn modelId="{67692133-BA0A-48C2-A6C8-89D86B01FB6B}" type="presParOf" srcId="{E0879C41-EF15-4321-9CAF-DBA4A77F5055}" destId="{E89B1714-E186-4AA4-AABC-2BE8B0D6162F}" srcOrd="0" destOrd="0" presId="urn:microsoft.com/office/officeart/2008/layout/VerticalCurvedList"/>
    <dgm:cxn modelId="{C6509E8B-0567-4127-9783-53BDE33723A6}" type="presParOf" srcId="{9C36E9A4-845F-4959-B477-FA48435F9DCE}" destId="{8226B19E-D7CE-4826-BF30-29BC35023A77}" srcOrd="3" destOrd="0" presId="urn:microsoft.com/office/officeart/2008/layout/VerticalCurvedList"/>
    <dgm:cxn modelId="{05DF8235-375E-4C8F-A789-65899A3EFA66}" type="presParOf" srcId="{9C36E9A4-845F-4959-B477-FA48435F9DCE}" destId="{8469FCA7-D4EF-4145-BC81-50C5D8E65FEA}" srcOrd="4" destOrd="0" presId="urn:microsoft.com/office/officeart/2008/layout/VerticalCurvedList"/>
    <dgm:cxn modelId="{A59288E6-6DDE-4127-A76D-68E49531FF33}" type="presParOf" srcId="{8469FCA7-D4EF-4145-BC81-50C5D8E65FEA}" destId="{0609743B-DC7D-41E5-AD86-0C28259A630A}" srcOrd="0" destOrd="0" presId="urn:microsoft.com/office/officeart/2008/layout/VerticalCurvedList"/>
    <dgm:cxn modelId="{8B156B2D-8AE7-4899-909B-9AE9F3BEEB03}" type="presParOf" srcId="{9C36E9A4-845F-4959-B477-FA48435F9DCE}" destId="{2B744CB8-6C50-4414-B22B-B56232A24CD0}" srcOrd="5" destOrd="0" presId="urn:microsoft.com/office/officeart/2008/layout/VerticalCurvedList"/>
    <dgm:cxn modelId="{81A6EF78-F45C-40E4-BA6A-4D24D946A1D5}" type="presParOf" srcId="{9C36E9A4-845F-4959-B477-FA48435F9DCE}" destId="{FCD6FFA3-4421-42FD-9B8B-8D82BFBD1160}" srcOrd="6" destOrd="0" presId="urn:microsoft.com/office/officeart/2008/layout/VerticalCurvedList"/>
    <dgm:cxn modelId="{25EA55EA-0960-4EA3-9079-CBDB9139965E}" type="presParOf" srcId="{FCD6FFA3-4421-42FD-9B8B-8D82BFBD1160}" destId="{82176275-B082-4D38-BE8A-B975E2AD191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2336D-3A7A-49D0-9810-C62179D4B678}">
      <dsp:nvSpPr>
        <dsp:cNvPr id="0" name=""/>
        <dsp:cNvSpPr/>
      </dsp:nvSpPr>
      <dsp:spPr>
        <a:xfrm>
          <a:off x="2482" y="0"/>
          <a:ext cx="3024455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cs typeface="Calibri"/>
            </a:rPr>
            <a:t>Open</a:t>
          </a:r>
        </a:p>
      </dsp:txBody>
      <dsp:txXfrm>
        <a:off x="364432" y="0"/>
        <a:ext cx="2300555" cy="723900"/>
      </dsp:txXfrm>
    </dsp:sp>
    <dsp:sp modelId="{56019E61-7D9B-4B49-A753-16B77ED258AD}">
      <dsp:nvSpPr>
        <dsp:cNvPr id="0" name=""/>
        <dsp:cNvSpPr/>
      </dsp:nvSpPr>
      <dsp:spPr>
        <a:xfrm>
          <a:off x="2724492" y="0"/>
          <a:ext cx="3024455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cs typeface="Calibri"/>
            </a:rPr>
            <a:t>Import</a:t>
          </a:r>
        </a:p>
      </dsp:txBody>
      <dsp:txXfrm>
        <a:off x="3086442" y="0"/>
        <a:ext cx="2300555" cy="723900"/>
      </dsp:txXfrm>
    </dsp:sp>
    <dsp:sp modelId="{2E272153-B210-49C1-B2A5-BCE6E89F8FCC}">
      <dsp:nvSpPr>
        <dsp:cNvPr id="0" name=""/>
        <dsp:cNvSpPr/>
      </dsp:nvSpPr>
      <dsp:spPr>
        <a:xfrm>
          <a:off x="5446502" y="0"/>
          <a:ext cx="3024455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cs typeface="Calibri"/>
            </a:rPr>
            <a:t>Start</a:t>
          </a:r>
        </a:p>
      </dsp:txBody>
      <dsp:txXfrm>
        <a:off x="5808452" y="0"/>
        <a:ext cx="2300555" cy="723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2336D-3A7A-49D0-9810-C62179D4B678}">
      <dsp:nvSpPr>
        <dsp:cNvPr id="0" name=""/>
        <dsp:cNvSpPr/>
      </dsp:nvSpPr>
      <dsp:spPr>
        <a:xfrm>
          <a:off x="3930" y="0"/>
          <a:ext cx="2287994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cs typeface="Calibri"/>
            </a:rPr>
            <a:t>Open</a:t>
          </a:r>
        </a:p>
      </dsp:txBody>
      <dsp:txXfrm>
        <a:off x="365880" y="0"/>
        <a:ext cx="1564094" cy="723900"/>
      </dsp:txXfrm>
    </dsp:sp>
    <dsp:sp modelId="{56019E61-7D9B-4B49-A753-16B77ED258AD}">
      <dsp:nvSpPr>
        <dsp:cNvPr id="0" name=""/>
        <dsp:cNvSpPr/>
      </dsp:nvSpPr>
      <dsp:spPr>
        <a:xfrm>
          <a:off x="2063125" y="0"/>
          <a:ext cx="2287994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cs typeface="Calibri"/>
            </a:rPr>
            <a:t>Import</a:t>
          </a:r>
        </a:p>
      </dsp:txBody>
      <dsp:txXfrm>
        <a:off x="2425075" y="0"/>
        <a:ext cx="1564094" cy="723900"/>
      </dsp:txXfrm>
    </dsp:sp>
    <dsp:sp modelId="{2E272153-B210-49C1-B2A5-BCE6E89F8FCC}">
      <dsp:nvSpPr>
        <dsp:cNvPr id="0" name=""/>
        <dsp:cNvSpPr/>
      </dsp:nvSpPr>
      <dsp:spPr>
        <a:xfrm>
          <a:off x="4122320" y="0"/>
          <a:ext cx="2287994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cs typeface="Calibri"/>
            </a:rPr>
            <a:t>Start</a:t>
          </a:r>
        </a:p>
      </dsp:txBody>
      <dsp:txXfrm>
        <a:off x="4484270" y="0"/>
        <a:ext cx="1564094" cy="723900"/>
      </dsp:txXfrm>
    </dsp:sp>
    <dsp:sp modelId="{8B0846BF-DB9B-4E8D-8887-82588E8B5EEA}">
      <dsp:nvSpPr>
        <dsp:cNvPr id="0" name=""/>
        <dsp:cNvSpPr/>
      </dsp:nvSpPr>
      <dsp:spPr>
        <a:xfrm>
          <a:off x="6181515" y="0"/>
          <a:ext cx="2287994" cy="7239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cs typeface="Calibri"/>
            </a:rPr>
            <a:t>...</a:t>
          </a:r>
        </a:p>
      </dsp:txBody>
      <dsp:txXfrm>
        <a:off x="6543465" y="0"/>
        <a:ext cx="1564094" cy="723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0C231-A6AD-4E60-B1F2-84B891A2CA31}">
      <dsp:nvSpPr>
        <dsp:cNvPr id="0" name=""/>
        <dsp:cNvSpPr/>
      </dsp:nvSpPr>
      <dsp:spPr>
        <a:xfrm>
          <a:off x="0" y="18900"/>
          <a:ext cx="739140" cy="648000"/>
        </a:xfrm>
        <a:prstGeom prst="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4F9B-A9C8-40CF-A923-DE257074A97C}">
      <dsp:nvSpPr>
        <dsp:cNvPr id="0" name=""/>
        <dsp:cNvSpPr/>
      </dsp:nvSpPr>
      <dsp:spPr>
        <a:xfrm>
          <a:off x="59622" y="180900"/>
          <a:ext cx="605603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b="1" kern="1200" dirty="0">
            <a:solidFill>
              <a:srgbClr val="010000"/>
            </a:solidFill>
            <a:latin typeface="Calibri"/>
            <a:cs typeface="Calibri"/>
          </a:endParaRPr>
        </a:p>
      </dsp:txBody>
      <dsp:txXfrm>
        <a:off x="59622" y="180900"/>
        <a:ext cx="605603" cy="32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0C231-A6AD-4E60-B1F2-84B891A2CA31}">
      <dsp:nvSpPr>
        <dsp:cNvPr id="0" name=""/>
        <dsp:cNvSpPr/>
      </dsp:nvSpPr>
      <dsp:spPr>
        <a:xfrm>
          <a:off x="0" y="9420"/>
          <a:ext cx="1653540" cy="1368000"/>
        </a:xfrm>
        <a:prstGeom prst="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4F9B-A9C8-40CF-A923-DE257074A97C}">
      <dsp:nvSpPr>
        <dsp:cNvPr id="0" name=""/>
        <dsp:cNvSpPr/>
      </dsp:nvSpPr>
      <dsp:spPr>
        <a:xfrm>
          <a:off x="133381" y="351420"/>
          <a:ext cx="135480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latin typeface="Calibri"/>
              <a:cs typeface="Calibri"/>
            </a:rPr>
            <a:t>transactions</a:t>
          </a:r>
        </a:p>
      </dsp:txBody>
      <dsp:txXfrm>
        <a:off x="133381" y="351420"/>
        <a:ext cx="1354804" cy="684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0C231-A6AD-4E60-B1F2-84B891A2CA31}">
      <dsp:nvSpPr>
        <dsp:cNvPr id="0" name=""/>
        <dsp:cNvSpPr/>
      </dsp:nvSpPr>
      <dsp:spPr>
        <a:xfrm>
          <a:off x="0" y="9420"/>
          <a:ext cx="1653540" cy="1368000"/>
        </a:xfrm>
        <a:prstGeom prst="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4F9B-A9C8-40CF-A923-DE257074A97C}">
      <dsp:nvSpPr>
        <dsp:cNvPr id="0" name=""/>
        <dsp:cNvSpPr/>
      </dsp:nvSpPr>
      <dsp:spPr>
        <a:xfrm>
          <a:off x="133381" y="351420"/>
          <a:ext cx="135480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latin typeface="Calibri"/>
              <a:cs typeface="Calibri"/>
            </a:rPr>
            <a:t>transactions</a:t>
          </a:r>
        </a:p>
      </dsp:txBody>
      <dsp:txXfrm>
        <a:off x="133381" y="351420"/>
        <a:ext cx="1354804" cy="684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0C231-A6AD-4E60-B1F2-84B891A2CA31}">
      <dsp:nvSpPr>
        <dsp:cNvPr id="0" name=""/>
        <dsp:cNvSpPr/>
      </dsp:nvSpPr>
      <dsp:spPr>
        <a:xfrm>
          <a:off x="0" y="9420"/>
          <a:ext cx="1653540" cy="1368000"/>
        </a:xfrm>
        <a:prstGeom prst="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4F9B-A9C8-40CF-A923-DE257074A97C}">
      <dsp:nvSpPr>
        <dsp:cNvPr id="0" name=""/>
        <dsp:cNvSpPr/>
      </dsp:nvSpPr>
      <dsp:spPr>
        <a:xfrm>
          <a:off x="133381" y="351420"/>
          <a:ext cx="135480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  <a:latin typeface="Calibri"/>
              <a:cs typeface="Calibri"/>
            </a:rPr>
            <a:t>LOGs</a:t>
          </a:r>
        </a:p>
      </dsp:txBody>
      <dsp:txXfrm>
        <a:off x="133381" y="351420"/>
        <a:ext cx="1354804" cy="684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5F4A-4AEF-4345-B6FF-51518F36C9A5}">
      <dsp:nvSpPr>
        <dsp:cNvPr id="0" name=""/>
        <dsp:cNvSpPr/>
      </dsp:nvSpPr>
      <dsp:spPr>
        <a:xfrm>
          <a:off x="-2752990" y="-424474"/>
          <a:ext cx="3285430" cy="3285430"/>
        </a:xfrm>
        <a:prstGeom prst="blockArc">
          <a:avLst>
            <a:gd name="adj1" fmla="val 18900000"/>
            <a:gd name="adj2" fmla="val 2700000"/>
            <a:gd name="adj3" fmla="val 657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B914C5-54D2-404C-B689-685C22D137BC}">
      <dsp:nvSpPr>
        <dsp:cNvPr id="0" name=""/>
        <dsp:cNvSpPr/>
      </dsp:nvSpPr>
      <dsp:spPr>
        <a:xfrm>
          <a:off x="342325" y="243648"/>
          <a:ext cx="3817303" cy="4872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7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 err="1"/>
            <a:t>hdfs</a:t>
          </a:r>
          <a:r>
            <a:rPr lang="en-US" sz="2500" i="1" kern="1200" dirty="0"/>
            <a:t>://.../</a:t>
          </a:r>
          <a:r>
            <a:rPr lang="en-US" sz="2500" kern="1200" dirty="0"/>
            <a:t>database</a:t>
          </a:r>
        </a:p>
      </dsp:txBody>
      <dsp:txXfrm>
        <a:off x="342325" y="243648"/>
        <a:ext cx="3817303" cy="487296"/>
      </dsp:txXfrm>
    </dsp:sp>
    <dsp:sp modelId="{E89B1714-E186-4AA4-AABC-2BE8B0D6162F}">
      <dsp:nvSpPr>
        <dsp:cNvPr id="0" name=""/>
        <dsp:cNvSpPr/>
      </dsp:nvSpPr>
      <dsp:spPr>
        <a:xfrm>
          <a:off x="37765" y="182736"/>
          <a:ext cx="609120" cy="6091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6B19E-D7CE-4826-BF30-29BC35023A77}">
      <dsp:nvSpPr>
        <dsp:cNvPr id="0" name=""/>
        <dsp:cNvSpPr/>
      </dsp:nvSpPr>
      <dsp:spPr>
        <a:xfrm>
          <a:off x="519457" y="974592"/>
          <a:ext cx="3640171" cy="487296"/>
        </a:xfrm>
        <a:prstGeom prst="rect">
          <a:avLst/>
        </a:prstGeom>
        <a:solidFill>
          <a:schemeClr val="accent2">
            <a:hueOff val="44972"/>
            <a:satOff val="2368"/>
            <a:lumOff val="-8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7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/>
            <a:t>hdfs://.../</a:t>
          </a:r>
          <a:r>
            <a:rPr lang="en-US" sz="2500" kern="1200"/>
            <a:t>verification</a:t>
          </a:r>
          <a:endParaRPr lang="en-US" sz="2500" kern="1200" dirty="0"/>
        </a:p>
      </dsp:txBody>
      <dsp:txXfrm>
        <a:off x="519457" y="974592"/>
        <a:ext cx="3640171" cy="487296"/>
      </dsp:txXfrm>
    </dsp:sp>
    <dsp:sp modelId="{0609743B-DC7D-41E5-AD86-0C28259A630A}">
      <dsp:nvSpPr>
        <dsp:cNvPr id="0" name=""/>
        <dsp:cNvSpPr/>
      </dsp:nvSpPr>
      <dsp:spPr>
        <a:xfrm>
          <a:off x="214897" y="913680"/>
          <a:ext cx="609120" cy="6091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4972"/>
              <a:satOff val="2368"/>
              <a:lumOff val="-8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44CB8-6C50-4414-B22B-B56232A24CD0}">
      <dsp:nvSpPr>
        <dsp:cNvPr id="0" name=""/>
        <dsp:cNvSpPr/>
      </dsp:nvSpPr>
      <dsp:spPr>
        <a:xfrm>
          <a:off x="342325" y="1705536"/>
          <a:ext cx="3817303" cy="487296"/>
        </a:xfrm>
        <a:prstGeom prst="rect">
          <a:avLst/>
        </a:prstGeom>
        <a:solidFill>
          <a:schemeClr val="accent2">
            <a:hueOff val="89943"/>
            <a:satOff val="4737"/>
            <a:lumOff val="-1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7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 err="1"/>
            <a:t>hdfs</a:t>
          </a:r>
          <a:r>
            <a:rPr lang="en-US" sz="2500" i="1" kern="1200" dirty="0"/>
            <a:t>://.../</a:t>
          </a:r>
          <a:r>
            <a:rPr lang="en-US" sz="2500" kern="1200" dirty="0"/>
            <a:t>generator</a:t>
          </a:r>
        </a:p>
      </dsp:txBody>
      <dsp:txXfrm>
        <a:off x="342325" y="1705536"/>
        <a:ext cx="3817303" cy="487296"/>
      </dsp:txXfrm>
    </dsp:sp>
    <dsp:sp modelId="{82176275-B082-4D38-BE8A-B975E2AD1913}">
      <dsp:nvSpPr>
        <dsp:cNvPr id="0" name=""/>
        <dsp:cNvSpPr/>
      </dsp:nvSpPr>
      <dsp:spPr>
        <a:xfrm>
          <a:off x="37765" y="1644624"/>
          <a:ext cx="609120" cy="6091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89943"/>
              <a:satOff val="4737"/>
              <a:lumOff val="-1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31568-444F-421E-A10D-6FDD902BAD2C}" type="datetimeFigureOut">
              <a:rPr lang="en-US" smtClean="0"/>
              <a:t>9/27/2018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2B97E-DA09-4280-98D1-356C56BD5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apr.com/developercentral/lambda-architecture/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reilly.com/ideas/questioning-the-lambda-architecture" TargetMode="Externa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ideas/questioning-the-lambda-architecture" TargetMode="External"/><Relationship Id="rId3" Type="http://schemas.openxmlformats.org/officeDocument/2006/relationships/hyperlink" Target="https://twitter.com/nathanmarz/status/360509496746983424" TargetMode="External"/><Relationship Id="rId7" Type="http://schemas.openxmlformats.org/officeDocument/2006/relationships/hyperlink" Target="https://mapr.com/developercentral/lambda-architectur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lambda-architecture.net/" TargetMode="External"/><Relationship Id="rId5" Type="http://schemas.openxmlformats.org/officeDocument/2006/relationships/hyperlink" Target="https://pdfs.semanticscholar.org/presentation/48dd/94cb5c7c0f3134ea9af1ac8797354938fcd8.pdf" TargetMode="External"/><Relationship Id="rId4" Type="http://schemas.openxmlformats.org/officeDocument/2006/relationships/hyperlink" Target="https://twitter.com/BigDataBorat/status/403358958456291328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9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Поскольку здесь говорить можно бесконечно долго, а время у нас ограничено, то сегодня мы рассмотрим только вот этот кусок (batch layer)...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99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Рассмотрим пример реального приложения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6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Рассмотрим</a:t>
            </a:r>
            <a:r>
              <a:rPr lang="en-US" dirty="0"/>
              <a:t> </a:t>
            </a:r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dirty="0" err="1"/>
              <a:t>реального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  <a:r>
              <a:rPr lang="en-US" dirty="0"/>
              <a:t> -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автоматизации</a:t>
            </a:r>
            <a:r>
              <a:rPr lang="en-US" dirty="0"/>
              <a:t> </a:t>
            </a:r>
            <a:r>
              <a:rPr lang="en-US" dirty="0" err="1"/>
              <a:t>склада</a:t>
            </a:r>
            <a:r>
              <a:rPr lang="en-US" dirty="0"/>
              <a:t>...</a:t>
            </a:r>
          </a:p>
          <a:p>
            <a:r>
              <a:rPr lang="en-US" dirty="0"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И понятно, что требования к такой системе (как со стороны бизнеса - тех, кто будет это продавать, так и со стороны инжинеров - тех, кто будет это делать и поддерживать) довольно общирны:</a:t>
            </a:r>
          </a:p>
          <a:p>
            <a:r>
              <a:rPr lang="en-US">
                <a:cs typeface="Calibri"/>
              </a:rPr>
              <a:t>- ...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В итоге группа архитекторов после бессонных ночей презентует архитектуру решения!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...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58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И в итоге у нас...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… система работает, все счастливы...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8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Но система не только решает задачи автоматизации склада, она еще и производит данные (кто, что, когда и как делал), которые можно использовать для оптимизации работы... и данных этих очень и очень много...</a:t>
            </a:r>
          </a:p>
          <a:p>
            <a:r>
              <a:rPr lang="en-US">
                <a:cs typeface="Calibri"/>
              </a:rPr>
              <a:t>И хочется эти данные как-то хранить, и извлекать из них ту маую выгоду!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48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Ну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понятно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хотить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чтобы</a:t>
            </a:r>
            <a:r>
              <a:rPr lang="en-US" dirty="0">
                <a:cs typeface="Calibri"/>
              </a:rPr>
              <a:t> у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было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что-то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готовое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работающее</a:t>
            </a:r>
            <a:r>
              <a:rPr lang="en-US" dirty="0">
                <a:cs typeface="Calibri"/>
              </a:rPr>
              <a:t>),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сделает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работы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...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56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И, к </a:t>
            </a:r>
            <a:r>
              <a:rPr lang="en-US" dirty="0" err="1">
                <a:cs typeface="Calibri"/>
              </a:rPr>
              <a:t>счастью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или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сожалению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такое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что-то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уже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существует</a:t>
            </a:r>
            <a:r>
              <a:rPr lang="en-US" dirty="0">
                <a:cs typeface="Calibri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6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Чтобы большие данные можно было обрабатывать, нам надо немного поменять наше представление о том, как работает software!</a:t>
            </a:r>
          </a:p>
          <a:p>
            <a:r>
              <a:rPr lang="en-US">
                <a:cs typeface="Calibri"/>
              </a:rPr>
              <a:t>Концепция сервисов, работающих с общей базой больше не работает!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6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Перед тем как начать, давайте подготовим окружение</a:t>
            </a:r>
            <a:r>
              <a:rPr lang="en-US">
                <a:cs typeface="Calibri"/>
              </a:rPr>
              <a:t>...</a:t>
            </a:r>
          </a:p>
          <a:p>
            <a:r>
              <a:rPr lang="en-US">
                <a:cs typeface="Calibri"/>
              </a:rPr>
              <a:t>1. находим и запускаем файл workshop-2.hdp.ova (должен быть на рабочем столе) - это сжатый образ виртуальной машины;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2. сохраняем все параметры по-умолчанию и нажимаем import - начнется процесс распаковки образа;</a:t>
            </a:r>
          </a:p>
          <a:p>
            <a:r>
              <a:rPr lang="en-US">
                <a:cs typeface="Calibri"/>
              </a:rPr>
              <a:t>3. далее, когда процесс завершиться, нужно будет запустить виртуальную машину.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9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Напомниаю, что мы находимся в ситуации, когда объем данных много больше, чем объем кода, который его обрабатывает:</a:t>
            </a:r>
            <a:endParaRPr lang="en-US"/>
          </a:p>
          <a:p>
            <a:r>
              <a:rPr lang="en-US">
                <a:cs typeface="Calibri"/>
              </a:rPr>
              <a:t>- данные не влезают на существующие носители</a:t>
            </a:r>
          </a:p>
          <a:p>
            <a:r>
              <a:rPr lang="en-US">
                <a:cs typeface="Calibri"/>
              </a:rPr>
              <a:t>- код не в состоянии работать с полным объемом данных</a:t>
            </a:r>
          </a:p>
          <a:p>
            <a:r>
              <a:rPr lang="en-US">
                <a:cs typeface="Calibri"/>
              </a:rPr>
              <a:t>- сеть становится узким местом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А</a:t>
            </a:r>
            <a:r>
              <a:rPr lang="en-US">
                <a:cs typeface="Calibri"/>
              </a:rPr>
              <a:t> также, ценность этих данных (текущая в купе с потенциальной) сильно превышает затраты на оборудование (где оно будет храниться и обрабатываться)...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96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 </a:t>
            </a:r>
            <a:r>
              <a:rPr lang="en-US" dirty="0" err="1"/>
              <a:t>такой</a:t>
            </a:r>
            <a:r>
              <a:rPr lang="en-US" dirty="0"/>
              <a:t> </a:t>
            </a:r>
            <a:r>
              <a:rPr lang="en-US" dirty="0" err="1"/>
              <a:t>постановке</a:t>
            </a:r>
            <a:r>
              <a:rPr lang="en-US" dirty="0"/>
              <a:t>,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можем</a:t>
            </a:r>
            <a:r>
              <a:rPr lang="en-US" dirty="0"/>
              <a:t> 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en-US" dirty="0" err="1"/>
              <a:t>слона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частям</a:t>
            </a:r>
            <a:r>
              <a:rPr lang="en-US" dirty="0"/>
              <a:t> (</a:t>
            </a:r>
            <a:r>
              <a:rPr lang="en-US" dirty="0" err="1"/>
              <a:t>что</a:t>
            </a:r>
            <a:r>
              <a:rPr lang="en-US" dirty="0"/>
              <a:t> и </a:t>
            </a:r>
            <a:r>
              <a:rPr lang="en-US" dirty="0" err="1"/>
              <a:t>предлагает</a:t>
            </a:r>
            <a:r>
              <a:rPr lang="en-US" dirty="0"/>
              <a:t> </a:t>
            </a:r>
            <a:r>
              <a:rPr lang="en-US" dirty="0" err="1"/>
              <a:t>нам</a:t>
            </a:r>
            <a:r>
              <a:rPr lang="en-US" dirty="0"/>
              <a:t> </a:t>
            </a:r>
            <a:r>
              <a:rPr lang="en-US" dirty="0" err="1"/>
              <a:t>hadoop</a:t>
            </a:r>
            <a:r>
              <a:rPr lang="en-US" dirty="0"/>
              <a:t> и </a:t>
            </a:r>
            <a:r>
              <a:rPr lang="en-US" dirty="0" err="1"/>
              <a:t>распределенная</a:t>
            </a:r>
            <a:r>
              <a:rPr lang="en-US" dirty="0"/>
              <a:t> </a:t>
            </a:r>
            <a:r>
              <a:rPr lang="en-US" dirty="0" err="1"/>
              <a:t>файловая</a:t>
            </a:r>
            <a:r>
              <a:rPr lang="en-US" dirty="0"/>
              <a:t> </a:t>
            </a:r>
            <a:r>
              <a:rPr lang="en-US" dirty="0" err="1"/>
              <a:t>hdfs</a:t>
            </a:r>
            <a:r>
              <a:rPr lang="en-US" dirty="0"/>
              <a:t>), </a:t>
            </a:r>
          </a:p>
          <a:p>
            <a:r>
              <a:rPr lang="en-US" dirty="0"/>
              <a:t>а </a:t>
            </a:r>
            <a:r>
              <a:rPr lang="en-US" dirty="0" err="1"/>
              <a:t>именно</a:t>
            </a:r>
            <a:r>
              <a:rPr lang="en-US" dirty="0"/>
              <a:t>, </a:t>
            </a:r>
            <a:r>
              <a:rPr lang="en-US" dirty="0" err="1"/>
              <a:t>сделать</a:t>
            </a:r>
            <a:r>
              <a:rPr lang="en-US" dirty="0"/>
              <a:t> </a:t>
            </a:r>
            <a:r>
              <a:rPr lang="en-US" dirty="0" err="1"/>
              <a:t>следующее</a:t>
            </a:r>
            <a:r>
              <a:rPr lang="en-US" dirty="0">
                <a:cs typeface="Calibri"/>
              </a:rPr>
              <a:t>: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(1) </a:t>
            </a:r>
            <a:r>
              <a:rPr lang="en-US" dirty="0" err="1">
                <a:cs typeface="Calibri"/>
              </a:rPr>
              <a:t>распределитьданные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равномерно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блоками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всему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имеющемуся</a:t>
            </a:r>
            <a:r>
              <a:rPr lang="en-US" dirty="0">
                <a:cs typeface="Calibri"/>
              </a:rPr>
              <a:t> у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железу</a:t>
            </a:r>
            <a:r>
              <a:rPr lang="en-US" dirty="0">
                <a:cs typeface="Calibri"/>
              </a:rPr>
              <a:t> (node/</a:t>
            </a:r>
            <a:r>
              <a:rPr lang="en-US" dirty="0" err="1">
                <a:cs typeface="Calibri"/>
              </a:rPr>
              <a:t>нода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узел</a:t>
            </a:r>
            <a:r>
              <a:rPr lang="en-US" dirty="0">
                <a:cs typeface="Calibri"/>
              </a:rPr>
              <a:t>):</a:t>
            </a:r>
            <a:endParaRPr lang="en-US"/>
          </a:p>
          <a:p>
            <a:r>
              <a:rPr lang="en-US" dirty="0">
                <a:cs typeface="Calibri"/>
              </a:rPr>
              <a:t>  - </a:t>
            </a:r>
            <a:r>
              <a:rPr lang="en-US" dirty="0" err="1">
                <a:cs typeface="Calibri"/>
              </a:rPr>
              <a:t>выделяем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дисковое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пространство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каждой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ноде</a:t>
            </a:r>
            <a:r>
              <a:rPr lang="en-US" dirty="0">
                <a:cs typeface="Calibri"/>
              </a:rPr>
              <a:t>;</a:t>
            </a:r>
          </a:p>
          <a:p>
            <a:r>
              <a:rPr lang="en-US" dirty="0">
                <a:cs typeface="Calibri"/>
              </a:rPr>
              <a:t>  - </a:t>
            </a:r>
            <a:r>
              <a:rPr lang="en-US" dirty="0" err="1">
                <a:cs typeface="Calibri"/>
              </a:rPr>
              <a:t>разбиваем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блоки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достаточно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болбшие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чтобы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ними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имело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смысл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работать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достаточно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маленькие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чтобы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можно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было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осилисть</a:t>
            </a:r>
            <a:r>
              <a:rPr lang="en-US" dirty="0">
                <a:cs typeface="Calibri"/>
              </a:rPr>
              <a:t>) и </a:t>
            </a:r>
            <a:r>
              <a:rPr lang="en-US" dirty="0" err="1">
                <a:cs typeface="Calibri"/>
              </a:rPr>
              <a:t>складываем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равномерно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узлам</a:t>
            </a:r>
            <a:r>
              <a:rPr lang="en-US" dirty="0">
                <a:cs typeface="Calibri"/>
              </a:rPr>
              <a:t>;</a:t>
            </a:r>
          </a:p>
          <a:p>
            <a:r>
              <a:rPr lang="en-US" dirty="0">
                <a:cs typeface="Calibri"/>
              </a:rPr>
              <a:t>  - </a:t>
            </a:r>
            <a:r>
              <a:rPr lang="en-US" dirty="0" err="1">
                <a:cs typeface="Calibri"/>
              </a:rPr>
              <a:t>раз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блоки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данных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распределены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должны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обслживающие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узлы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знают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кто</a:t>
            </a:r>
            <a:r>
              <a:rPr lang="en-US" dirty="0">
                <a:cs typeface="Calibri"/>
              </a:rPr>
              <a:t> и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живет</a:t>
            </a:r>
            <a:r>
              <a:rPr lang="en-US" dirty="0">
                <a:cs typeface="Calibri"/>
              </a:rPr>
              <a:t>, и </a:t>
            </a:r>
            <a:r>
              <a:rPr lang="en-US" dirty="0" err="1">
                <a:cs typeface="Calibri"/>
              </a:rPr>
              <a:t>отвечают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именно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);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(2) </a:t>
            </a:r>
            <a:r>
              <a:rPr lang="en-US" dirty="0" err="1">
                <a:cs typeface="Calibri"/>
              </a:rPr>
              <a:t>использоватьжелезо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только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для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хранения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данных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для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обработки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этих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данных</a:t>
            </a:r>
            <a:r>
              <a:rPr lang="en-US" dirty="0">
                <a:cs typeface="Calibri"/>
              </a:rPr>
              <a:t>:</a:t>
            </a:r>
            <a:endParaRPr lang="en-US"/>
          </a:p>
          <a:p>
            <a:r>
              <a:rPr lang="en-US" dirty="0">
                <a:cs typeface="Calibri"/>
              </a:rPr>
              <a:t>  - </a:t>
            </a:r>
            <a:r>
              <a:rPr lang="en-US" dirty="0" err="1">
                <a:cs typeface="Calibri"/>
              </a:rPr>
              <a:t>раз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знаем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кто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живет</a:t>
            </a:r>
            <a:r>
              <a:rPr lang="en-US" dirty="0">
                <a:cs typeface="Calibri"/>
              </a:rPr>
              <a:t>, а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 у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очень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просто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разворачивается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давайте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развернем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наш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каждом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есть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наши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(и </a:t>
            </a:r>
            <a:r>
              <a:rPr lang="en-US" dirty="0" err="1">
                <a:cs typeface="Calibri"/>
              </a:rPr>
              <a:t>делать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удем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заранее</a:t>
            </a:r>
            <a:r>
              <a:rPr lang="en-US" dirty="0">
                <a:cs typeface="Calibri"/>
              </a:rPr>
              <a:t>, а в </a:t>
            </a:r>
            <a:r>
              <a:rPr lang="en-US" dirty="0" err="1">
                <a:cs typeface="Calibri"/>
              </a:rPr>
              <a:t>момент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потребуется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обработать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(3) </a:t>
            </a:r>
            <a:r>
              <a:rPr lang="en-US" dirty="0" err="1">
                <a:cs typeface="Calibri"/>
              </a:rPr>
              <a:t>структурируем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наш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таким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образом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будет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работать</a:t>
            </a:r>
            <a:r>
              <a:rPr lang="en-US" dirty="0">
                <a:cs typeface="Calibri"/>
              </a:rPr>
              <a:t> *</a:t>
            </a:r>
            <a:r>
              <a:rPr lang="en-US" dirty="0" err="1">
                <a:cs typeface="Calibri"/>
              </a:rPr>
              <a:t>только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теми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данными</a:t>
            </a:r>
            <a:r>
              <a:rPr lang="en-US" dirty="0">
                <a:cs typeface="Calibri"/>
              </a:rPr>
              <a:t>*, 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хранятся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где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выполняется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  - в </a:t>
            </a:r>
            <a:r>
              <a:rPr lang="en-US" dirty="0" err="1">
                <a:cs typeface="Calibri"/>
              </a:rPr>
              <a:t>итоге</a:t>
            </a:r>
            <a:r>
              <a:rPr lang="en-US" dirty="0">
                <a:cs typeface="Calibri"/>
              </a:rPr>
              <a:t>, у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получается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параллельное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исполнение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физически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разных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исполнителях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обработки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посильного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объема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данных</a:t>
            </a:r>
            <a:r>
              <a:rPr lang="en-US" dirty="0">
                <a:cs typeface="Calibri"/>
              </a:rPr>
              <a:t>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А </a:t>
            </a:r>
            <a:r>
              <a:rPr lang="en-US" dirty="0" err="1">
                <a:cs typeface="Calibri"/>
              </a:rPr>
              <a:t>если</a:t>
            </a:r>
            <a:r>
              <a:rPr lang="en-US" dirty="0">
                <a:cs typeface="Calibri"/>
              </a:rPr>
              <a:t> (а </a:t>
            </a:r>
            <a:r>
              <a:rPr lang="en-US" dirty="0" err="1">
                <a:cs typeface="Calibri"/>
              </a:rPr>
              <a:t>как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правило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так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есть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нам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требуется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сшить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использовать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разных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блоков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дадим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откуп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внутренним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механизмам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решения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hadoop</a:t>
            </a:r>
            <a:r>
              <a:rPr lang="en-US" dirty="0">
                <a:cs typeface="Calibri"/>
              </a:rPr>
              <a:t>)!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3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Идея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том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чтобы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писать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вообще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работу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данными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разных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блоков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Для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наш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который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пишем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должен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работать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две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фазы</a:t>
            </a:r>
            <a:r>
              <a:rPr lang="en-US" dirty="0">
                <a:cs typeface="Calibri"/>
              </a:rPr>
              <a:t>:</a:t>
            </a:r>
          </a:p>
          <a:p>
            <a:r>
              <a:rPr lang="en-US" dirty="0">
                <a:cs typeface="Calibri"/>
              </a:rPr>
              <a:t> - map - </a:t>
            </a:r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работаем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только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локальными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данными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преобразуем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их</a:t>
            </a:r>
            <a:r>
              <a:rPr lang="en-US" dirty="0">
                <a:cs typeface="Calibri"/>
              </a:rPr>
              <a:t>), </a:t>
            </a:r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говорим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куда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затем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пойдет</a:t>
            </a:r>
            <a:r>
              <a:rPr lang="en-US" dirty="0">
                <a:cs typeface="Calibri"/>
              </a:rPr>
              <a:t>;  </a:t>
            </a:r>
          </a:p>
          <a:p>
            <a:r>
              <a:rPr lang="en-US" dirty="0">
                <a:cs typeface="Calibri"/>
              </a:rPr>
              <a:t> - reduce - </a:t>
            </a:r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сшиваем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опять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же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частями</a:t>
            </a:r>
            <a:r>
              <a:rPr lang="en-US" dirty="0">
                <a:cs typeface="Calibri"/>
              </a:rPr>
              <a:t>), </a:t>
            </a:r>
            <a:r>
              <a:rPr lang="en-US" dirty="0" err="1">
                <a:cs typeface="Calibri"/>
              </a:rPr>
              <a:t>полученные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фазе</a:t>
            </a:r>
            <a:r>
              <a:rPr lang="en-US" dirty="0">
                <a:cs typeface="Calibri"/>
              </a:rPr>
              <a:t> map (</a:t>
            </a:r>
            <a:r>
              <a:rPr lang="en-US" dirty="0" err="1">
                <a:cs typeface="Calibri"/>
              </a:rPr>
              <a:t>при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постулируется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моменту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запуска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необходимые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результаты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будут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перенесены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узел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исполнения</a:t>
            </a:r>
            <a:r>
              <a:rPr lang="en-US" dirty="0">
                <a:cs typeface="Calibri"/>
              </a:rPr>
              <a:t>).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т.е</a:t>
            </a:r>
            <a:r>
              <a:rPr lang="en-US" dirty="0">
                <a:cs typeface="Calibri"/>
              </a:rPr>
              <a:t>. в </a:t>
            </a:r>
            <a:r>
              <a:rPr lang="en-US" dirty="0" err="1">
                <a:cs typeface="Calibri"/>
              </a:rPr>
              <a:t>обоих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случаях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использует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только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физически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находятся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рядом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ним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А </a:t>
            </a:r>
            <a:r>
              <a:rPr lang="en-US" dirty="0" err="1">
                <a:cs typeface="Calibri"/>
              </a:rPr>
              <a:t>физическое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распределение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исходных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промежуточных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данных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узлам</a:t>
            </a:r>
            <a:r>
              <a:rPr lang="en-US" dirty="0">
                <a:cs typeface="Calibri"/>
              </a:rPr>
              <a:t> - </a:t>
            </a:r>
            <a:r>
              <a:rPr lang="en-US" dirty="0" err="1">
                <a:cs typeface="Calibri"/>
              </a:rPr>
              <a:t>то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делает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нас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hadoop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лишь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определяем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какие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хотим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видеть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вместе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обращаемся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сами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другим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узлам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совего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кода</a:t>
            </a:r>
            <a:r>
              <a:rPr lang="en-US" dirty="0">
                <a:cs typeface="Calibri"/>
              </a:rPr>
              <a:t>). </a:t>
            </a:r>
          </a:p>
          <a:p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5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idea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70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Классически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пример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подсчетом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слов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демонстрирует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концепцию</a:t>
            </a:r>
            <a:r>
              <a:rPr lang="en-US" dirty="0">
                <a:cs typeface="Calibri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28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Вообще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кроме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hadoop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много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еще</a:t>
            </a:r>
            <a:r>
              <a:rPr lang="en-US" dirty="0">
                <a:cs typeface="Calibri"/>
              </a:rPr>
              <a:t>....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50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2018 </a:t>
            </a:r>
            <a:r>
              <a:rPr lang="en-US" dirty="0" err="1">
                <a:cs typeface="Calibri"/>
              </a:rPr>
              <a:t>год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список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технологий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выглядит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вот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так</a:t>
            </a:r>
            <a:r>
              <a:rPr lang="en-US" dirty="0">
                <a:cs typeface="Calibri"/>
              </a:rPr>
              <a:t>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42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… и </a:t>
            </a:r>
            <a:r>
              <a:rPr lang="en-US" dirty="0" err="1">
                <a:cs typeface="Calibri"/>
              </a:rPr>
              <a:t>лишь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малую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часть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сегодня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затронем</a:t>
            </a:r>
            <a:r>
              <a:rPr lang="en-US" dirty="0">
                <a:cs typeface="Calibri"/>
              </a:rPr>
              <a:t>...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79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... </a:t>
            </a:r>
            <a:r>
              <a:rPr lang="en-US" dirty="0" err="1">
                <a:cs typeface="Calibri"/>
              </a:rPr>
              <a:t>уже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после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cofeebrreak</a:t>
            </a:r>
            <a:r>
              <a:rPr lang="en-US" dirty="0">
                <a:cs typeface="Calibri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7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Поскольку процесс довольно длинный....</a:t>
            </a:r>
          </a:p>
          <a:p>
            <a:r>
              <a:rPr lang="en-US">
                <a:cs typeface="Calibri"/>
              </a:rPr>
              <a:t>… мы потратим это время на общие слова о big-data и нашем workshop.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75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Итак</a:t>
            </a:r>
            <a:r>
              <a:rPr lang="en-US" dirty="0">
                <a:cs typeface="Calibri"/>
              </a:rPr>
              <a:t>, к </a:t>
            </a:r>
            <a:r>
              <a:rPr lang="en-US" dirty="0" err="1">
                <a:cs typeface="Calibri"/>
              </a:rPr>
              <a:t>текущему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моменту</a:t>
            </a:r>
            <a:r>
              <a:rPr lang="en-US" dirty="0">
                <a:cs typeface="Calibri"/>
              </a:rPr>
              <a:t>, у </a:t>
            </a:r>
            <a:r>
              <a:rPr lang="en-US" dirty="0" err="1">
                <a:cs typeface="Calibri"/>
              </a:rPr>
              <a:t>вас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уже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должена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запущена</a:t>
            </a:r>
            <a:r>
              <a:rPr lang="en-US" dirty="0">
                <a:cs typeface="Calibri"/>
              </a:rPr>
              <a:t> и </a:t>
            </a:r>
            <a:r>
              <a:rPr lang="en-US" dirty="0" err="1">
                <a:cs typeface="Calibri"/>
              </a:rPr>
              <a:t>загружена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виртуальная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машина</a:t>
            </a:r>
            <a:r>
              <a:rPr lang="en-US" dirty="0">
                <a:cs typeface="Calibri"/>
              </a:rPr>
              <a:t>,… </a:t>
            </a:r>
            <a:r>
              <a:rPr lang="en-US" dirty="0" err="1">
                <a:cs typeface="Calibri"/>
              </a:rPr>
              <a:t>видеть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должны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вот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! </a:t>
            </a:r>
            <a:endParaRPr lang="en-US" dirty="0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76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9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Пару слов о том, что же мы все это время запускали в виртуальной машине....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Hortonworks предлагает готовое решение, включающее в себя популярные фреймворки на базе hadoop/hdfs с обслуживающей инфраструктурой, работающее из коробки (они собрали все, что вы видите на слайде, заставили это работать друг с другом, прикрутили UI и обернули в docker)!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В итоге на виртуальной машине у нас развернут настроящий такой кластер, правда, из одной ноды!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29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И его даже можно админить....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4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И заходить в него по ssh...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31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Или http...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70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39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Напоминаю, что мы будем эмулировать работу нашего большого приложения.... производящего тонны логов, которые мы хотим обрабатывать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4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external point of view the solution application looks like this  (requests, gateway, does something, writes plenty of logs)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007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will emulate that by passing some </a:t>
            </a:r>
            <a:r>
              <a:rPr lang="en-US" dirty="0" err="1"/>
              <a:t>bogo</a:t>
            </a:r>
            <a:r>
              <a:rPr lang="en-US" dirty="0"/>
              <a:t> script to out simplified application….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3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21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Actually, application should consists from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55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script looks like that…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74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first, we have to make it manageable…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11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now… deploy all of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2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now… deploy all of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08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57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personally love this picture: it’s scary, hard to understand</a:t>
            </a:r>
            <a:r>
              <a:rPr lang="ru-RU" dirty="0"/>
              <a:t> </a:t>
            </a:r>
            <a:r>
              <a:rPr lang="en-US" dirty="0"/>
              <a:t>and in fact says nothing: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844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 it means…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69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produce/consume some test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4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Actually, our application will produce messages (events)….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5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Calibri"/>
              </a:rPr>
              <a:t>Структура будет следующей</a:t>
            </a:r>
          </a:p>
          <a:p>
            <a:pPr>
              <a:defRPr/>
            </a:pPr>
            <a:r>
              <a:rPr lang="en-US">
                <a:cs typeface="Calibri"/>
              </a:rPr>
              <a:t>- сначала - общие слова про bigdata;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>
                <a:cs typeface="Calibri"/>
              </a:rPr>
              <a:t>- затем - болк о том, как это ложиться на реальные приложения; </a:t>
            </a:r>
          </a:p>
          <a:p>
            <a:pPr>
              <a:defRPr/>
            </a:pPr>
            <a:r>
              <a:rPr lang="en-US">
                <a:cs typeface="Calibri"/>
              </a:rPr>
              <a:t>- кофе-брейк (для тех, кто уснет - будет возможность проснуться);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>
                <a:cs typeface="Calibri"/>
              </a:rPr>
              <a:t>- крайний блок - практика (пройдемся по разным технологиям, пощупаем их руками).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342900">
              <a:defRPr/>
            </a:pPr>
            <a:fld id="{7AE90029-A909-AD4E-9775-A0D64990AD22}" type="slidenum">
              <a:rPr lang="en-US" smtClean="0">
                <a:solidFill>
                  <a:prstClr val="black"/>
                </a:solidFill>
              </a:rPr>
              <a:pPr defTabSz="342900"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472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kinds of events…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04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consume some application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481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consume some application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510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14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 idea is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735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226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420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43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66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43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52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146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Lt’s start flume agent (</a:t>
            </a:r>
            <a:r>
              <a:rPr lang="en-US" dirty="0" err="1"/>
              <a:t>kafka</a:t>
            </a:r>
            <a:r>
              <a:rPr lang="en-US" dirty="0"/>
              <a:t> -&gt; </a:t>
            </a:r>
            <a:r>
              <a:rPr lang="en-US" dirty="0" err="1"/>
              <a:t>hdfs</a:t>
            </a:r>
            <a:r>
              <a:rPr lang="en-US" dirty="0"/>
              <a:t>)…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528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Lt’s start flume agent (</a:t>
            </a:r>
            <a:r>
              <a:rPr lang="en-US" dirty="0" err="1"/>
              <a:t>kafka</a:t>
            </a:r>
            <a:r>
              <a:rPr lang="en-US" dirty="0"/>
              <a:t> -&gt; </a:t>
            </a:r>
            <a:r>
              <a:rPr lang="en-US" dirty="0" err="1"/>
              <a:t>hdfs</a:t>
            </a:r>
            <a:r>
              <a:rPr lang="en-US" dirty="0"/>
              <a:t>)…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276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398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current application…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386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going to … convert result of flume to hive-ready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521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idea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440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kinds of events…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15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38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execute map-reduce Hadoop job…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8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При разговоре о BigData всегда возникает вопрос, а что это такое (а точнее - а когда я могу сказать, что то, что я делаю - это bigdata).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Современное представление о том, что такое "данные", а точнее, отражено в концепции 3х V: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volume - объем данных непрерывно растет (особенно, если рассматривать данные, накопленные всем человечеством);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velocity - скорость, с которой данные требуется обрабатывать, постоянно увеличивается (апетит растет во время еды: если раньше у нас люди отделами НИИ обсчитывали на калькуляторах баллистические траектории , то теперь мы хотим получить результаты здесь и сейчас по самым актуальным данным);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variery - представление о данных (структуре и тому, с чем мы можем работать) меняется - если раньше было нормально работать с таблицами, то сейчас мы хотим анализировать процили в соц.сетях и данные о здоровье. </a:t>
            </a:r>
          </a:p>
          <a:p>
            <a:endParaRPr lang="en-US" dirty="0"/>
          </a:p>
          <a:p>
            <a:r>
              <a:rPr lang="en-US">
                <a:cs typeface="Calibri"/>
              </a:rPr>
              <a:t>Так вот, ответ на вопрос "когда я - bigdata" заключается в том, что вы должны успевать!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/>
              <a:t>https://www.zdnet.com/article/volume-velocity-and-variety-understanding-the-three-vs-of-big-data/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582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execute map-reduce Hadoop job…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603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execute map-reduce Hadoop job…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657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26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381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going to … convert result of flume to hive-ready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59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 some hive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420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 some hive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118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 some hive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087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539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idea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3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Следующая концепция (5V) отражате иное представление о данных: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volume -  данных всегда очень много (их всегда будет больше, чем можно съесть, смиритесь);</a:t>
            </a:r>
          </a:p>
          <a:p>
            <a:r>
              <a:rPr lang="en-US">
                <a:cs typeface="Calibri"/>
              </a:rPr>
              <a:t>- velocity - результат всегда будет нужен здесь и сейчас (и чем раньше он получен, тем больше ваше приемущество);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veriety - данные никто не струкрурирует за вас (множество слабосвязаных источников, множество форматов);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veracity - новый аспект постулирует, что не все ~йогурты~ одинаково полезны (в данных всегда есть ошибки, данные приходят с задержками, и вооще - любые данные это всего-лишь модель, а у любой модели есть некое представление об области ее применимости) - данные всегда требуют анализа;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value - данные сами по себе не нужны, нужно извлекать выгоду из данных (перестраивать бизнес так, чтобы данные приносили эту выгоду для вас)!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>
                <a:cs typeface="Calibri"/>
              </a:rPr>
              <a:t>Страшно, не правда-ли?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http://grjenkin.com/articles/category/big-data/54592/must-know-what-are-common-data-quality-issues-for-big-data-and-how-to-handle-them</a:t>
            </a:r>
            <a:endParaRPr lang="en-US"/>
          </a:p>
          <a:p>
            <a:r>
              <a:rPr lang="en-US" dirty="0"/>
              <a:t>https://www.ibm.com/blogs/watson-health/the-5-vs-of-big-data/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256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50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more data to </a:t>
            </a:r>
            <a:r>
              <a:rPr lang="en-US" dirty="0" err="1"/>
              <a:t>hdfs</a:t>
            </a:r>
            <a:r>
              <a:rPr lang="en-US" dirty="0"/>
              <a:t>/hive …. Execute </a:t>
            </a:r>
            <a:r>
              <a:rPr lang="en-US" dirty="0" err="1"/>
              <a:t>sqoop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799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more data to </a:t>
            </a:r>
            <a:r>
              <a:rPr lang="en-US" dirty="0" err="1"/>
              <a:t>hdfs</a:t>
            </a:r>
            <a:r>
              <a:rPr lang="en-US" dirty="0"/>
              <a:t>/hive …. Execute </a:t>
            </a:r>
            <a:r>
              <a:rPr lang="en-US" dirty="0" err="1"/>
              <a:t>sqoop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239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more data to </a:t>
            </a:r>
            <a:r>
              <a:rPr lang="en-US" dirty="0" err="1"/>
              <a:t>hdfs</a:t>
            </a:r>
            <a:r>
              <a:rPr lang="en-US" dirty="0"/>
              <a:t>/hive …. Execute </a:t>
            </a:r>
            <a:r>
              <a:rPr lang="en-US" dirty="0" err="1"/>
              <a:t>sqoop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405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 some more complex hive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109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 some more complex hive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626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003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311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hlinkClick r:id="rId3"/>
              </a:rPr>
              <a:t>https://mapr.com/developercentral/lambda-architecture/</a:t>
            </a:r>
            <a:endParaRPr lang="en-US"/>
          </a:p>
          <a:p>
            <a:pPr>
              <a:defRPr/>
            </a:pPr>
            <a:r>
              <a:rPr lang="en-US" dirty="0">
                <a:hlinkClick r:id="rId4"/>
              </a:rPr>
              <a:t>https://www.oreilly.com/ideas/questioning-the-lambda-architecture</a:t>
            </a:r>
            <a:endParaRPr lang="en-US"/>
          </a:p>
          <a:p>
            <a:pPr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3653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https://www.oreilly.com/ideas/questioning-the-lambda-architecture</a:t>
            </a:r>
            <a:endParaRPr lang="en-US"/>
          </a:p>
          <a:p>
            <a:r>
              <a:rPr lang="en-US" dirty="0"/>
              <a:t>https://www.oreilly.com/ideas/applying-the-kappa-architecture-in-the-telco-industry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02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err="1">
                <a:cs typeface="Calibri"/>
              </a:rPr>
              <a:t>Первая</a:t>
            </a:r>
            <a:r>
              <a:rPr lang="en-US">
                <a:cs typeface="Calibri"/>
              </a:rPr>
              <a:t> осмысленная попытка понять (и описать) как быть с большими данными и что с ними делать, чтобы получить вменяемый результат…</a:t>
            </a:r>
          </a:p>
          <a:p>
            <a:pPr>
              <a:defRPr/>
            </a:pPr>
            <a:endParaRPr lang="en-US" dirty="0">
              <a:cs typeface="Calibri"/>
            </a:endParaRPr>
          </a:p>
          <a:p>
            <a:pPr>
              <a:defRPr/>
            </a:pPr>
            <a:r>
              <a:rPr lang="en-US">
                <a:cs typeface="Calibri"/>
              </a:rPr>
              <a:t>Первая материализация - 2013 год...</a:t>
            </a:r>
            <a:endParaRPr lang="en-US" dirty="0">
              <a:cs typeface="Calibri"/>
            </a:endParaRPr>
          </a:p>
          <a:p>
            <a:pPr>
              <a:defRPr/>
            </a:pPr>
            <a:endParaRPr lang="en-US" dirty="0">
              <a:cs typeface="Calibri"/>
            </a:endParaRPr>
          </a:p>
          <a:p>
            <a:pPr>
              <a:defRPr/>
            </a:pPr>
            <a:r>
              <a:rPr lang="en-US"/>
              <a:t>Nathan Marz came up with the term Lambda Architecture (LA) for a generic, scalable and fault-tolerant data processing architecture, based on his experience working on distributed data processing systems at Backtype and Twitter.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25 Jul 2013 </a:t>
            </a:r>
            <a:r>
              <a:rPr lang="en-US" dirty="0">
                <a:hlinkClick r:id="rId3"/>
              </a:rPr>
              <a:t>https://twitter.com/nathanmarz/status/360509496746983424</a:t>
            </a:r>
            <a:endParaRPr lang="en-US"/>
          </a:p>
          <a:p>
            <a:pPr>
              <a:defRPr/>
            </a:pPr>
            <a:r>
              <a:rPr lang="en-US"/>
              <a:t>I've found that the high-level concepts in the Lambda Architecture are easily grokkable by people completely uninvolved in tech</a:t>
            </a:r>
          </a:p>
          <a:p>
            <a:pPr>
              <a:defRPr/>
            </a:pPr>
            <a:endParaRPr lang="en-US" dirty="0">
              <a:cs typeface="Calibri"/>
            </a:endParaRPr>
          </a:p>
          <a:p>
            <a:pPr>
              <a:defRPr/>
            </a:pPr>
            <a:r>
              <a:rPr lang="en-US"/>
              <a:t>20 Nov 2013 </a:t>
            </a:r>
            <a:r>
              <a:rPr lang="en-US" dirty="0">
                <a:hlinkClick r:id="rId4"/>
              </a:rPr>
              <a:t>https://twitter.com/BigDataBorat/status/403358958456291328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#bigdata client ask me about Lambda Architecture, I tell him I never been to Greece</a:t>
            </a:r>
            <a:endParaRPr lang="en-US">
              <a:cs typeface="Calibri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hlinkClick r:id="rId5"/>
              </a:rPr>
              <a:t>https://pdfs.semanticscholar.org/presentation/48dd/94cb5c7c0f3134ea9af1ac8797354938fcd8.pdf</a:t>
            </a:r>
          </a:p>
          <a:p>
            <a:pPr>
              <a:defRPr/>
            </a:pPr>
            <a:r>
              <a:rPr lang="en-US" dirty="0">
                <a:hlinkClick r:id="rId6"/>
              </a:rPr>
              <a:t>http://lambda-architecture.net/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hlinkClick r:id="rId7"/>
              </a:rPr>
              <a:t>https://mapr.com/developercentral/lambda-architecture/</a:t>
            </a:r>
            <a:endParaRPr lang="en-US"/>
          </a:p>
          <a:p>
            <a:pPr>
              <a:defRPr/>
            </a:pPr>
            <a:r>
              <a:rPr lang="en-US" dirty="0">
                <a:hlinkClick r:id="rId8"/>
              </a:rPr>
              <a:t>https://www.oreilly.com/ideas/questioning-the-lambda-architecture</a:t>
            </a:r>
            <a:endParaRPr lang="en-US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31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https://www.oreilly.com/ideas/applying-the-kappa-architecture-in-the-telco-industry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2B97E-DA09-4280-98D1-356C56BD5CF1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458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49275" y="650875"/>
            <a:ext cx="5789613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58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 b="0" i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="0" i="0" baseline="0">
                <a:latin typeface="Trebuchet MS"/>
                <a:cs typeface="Trebuchet MS"/>
              </a:defRPr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0" i="0" baseline="0">
                <a:latin typeface="Trebuchet MS"/>
                <a:cs typeface="Trebuchet MS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="1" i="1" baseline="0">
                <a:solidFill>
                  <a:schemeClr val="tx1"/>
                </a:solidFill>
                <a:latin typeface="Trebuchet MS"/>
                <a:cs typeface="Trebuchet MS"/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="1" i="1" baseline="0">
                <a:solidFill>
                  <a:schemeClr val="tx1"/>
                </a:solidFill>
                <a:latin typeface="Trebuchet MS"/>
                <a:cs typeface="Trebuchet MS"/>
              </a:defRPr>
            </a:lvl2pPr>
            <a:lvl3pPr>
              <a:lnSpc>
                <a:spcPct val="120000"/>
              </a:lnSpc>
              <a:defRPr sz="1100" b="1" i="1" baseline="0">
                <a:solidFill>
                  <a:schemeClr val="tx1"/>
                </a:solidFill>
                <a:latin typeface="Trebuchet MS"/>
                <a:cs typeface="Trebuchet M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8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3394371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892" indent="0">
              <a:buNone/>
              <a:defRPr sz="3750" b="0" i="0" cap="all">
                <a:latin typeface="Arial Black"/>
                <a:cs typeface="Arial Black"/>
              </a:defRPr>
            </a:lvl2pPr>
            <a:lvl3pPr marL="685783" indent="0">
              <a:buNone/>
              <a:defRPr sz="3750" b="0" i="0" cap="all">
                <a:latin typeface="Arial Black"/>
                <a:cs typeface="Arial Black"/>
              </a:defRPr>
            </a:lvl3pPr>
            <a:lvl4pPr marL="1028675" indent="0">
              <a:buNone/>
              <a:defRPr sz="3750" b="0" i="0" cap="all">
                <a:latin typeface="Arial Black"/>
                <a:cs typeface="Arial Black"/>
              </a:defRPr>
            </a:lvl4pPr>
            <a:lvl5pPr marL="1371566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4"/>
            <a:ext cx="3788538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2496459"/>
            <a:ext cx="6488113" cy="6924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15402381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 b="0" i="0">
                <a:latin typeface="Trebuchet MS"/>
                <a:cs typeface="Trebuchet MS"/>
              </a:defRPr>
            </a:lvl1pPr>
          </a:lstStyle>
          <a:p>
            <a:r>
              <a:rPr lang="en-US" dirty="0"/>
              <a:t>Background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="0" i="0" baseline="0">
                <a:solidFill>
                  <a:schemeClr val="accent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="0" i="0" baseline="0">
                <a:latin typeface="Trebuchet MS"/>
                <a:cs typeface="Trebuchet MS"/>
              </a:defRPr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145521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i="0" cap="all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ADD TITLE</a:t>
            </a:r>
          </a:p>
        </p:txBody>
      </p:sp>
      <p:sp>
        <p:nvSpPr>
          <p:cNvPr id="4" name="Oval 3"/>
          <p:cNvSpPr/>
          <p:nvPr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b="0" i="0" dirty="0" smtClean="0">
                <a:solidFill>
                  <a:srgbClr val="44444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 b="0" i="0">
                <a:latin typeface="Trebuchet MS"/>
                <a:cs typeface="Trebuchet MS"/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 b="0" i="0">
                <a:latin typeface="Trebuchet MS"/>
                <a:cs typeface="Trebuchet MS"/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>
                <a:solidFill>
                  <a:srgbClr val="444444"/>
                </a:solidFill>
              </a:rPr>
              <a:t>Lorem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ipsum</a:t>
            </a:r>
            <a:r>
              <a:rPr lang="en-US" sz="1100" dirty="0">
                <a:solidFill>
                  <a:srgbClr val="444444"/>
                </a:solidFill>
              </a:rPr>
              <a:t> dolor sit </a:t>
            </a:r>
            <a:r>
              <a:rPr lang="en-US" sz="1100" dirty="0" err="1">
                <a:solidFill>
                  <a:srgbClr val="444444"/>
                </a:solidFill>
              </a:rPr>
              <a:t>amet</a:t>
            </a:r>
            <a:r>
              <a:rPr lang="en-US" sz="1100" dirty="0">
                <a:solidFill>
                  <a:srgbClr val="444444"/>
                </a:solidFill>
              </a:rPr>
              <a:t>, </a:t>
            </a:r>
            <a:r>
              <a:rPr lang="en-US" sz="1100" dirty="0" err="1">
                <a:solidFill>
                  <a:srgbClr val="444444"/>
                </a:solidFill>
              </a:rPr>
              <a:t>consectetur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adipiscing</a:t>
            </a:r>
            <a:r>
              <a:rPr lang="en-US" sz="1100" dirty="0">
                <a:solidFill>
                  <a:srgbClr val="444444"/>
                </a:solidFill>
              </a:rPr>
              <a:t> </a:t>
            </a:r>
            <a:r>
              <a:rPr lang="en-US" sz="1100" dirty="0" err="1">
                <a:solidFill>
                  <a:srgbClr val="444444"/>
                </a:solidFill>
              </a:rPr>
              <a:t>elit</a:t>
            </a:r>
            <a:r>
              <a:rPr lang="en-US" sz="1100" dirty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4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11" r:id="rId14"/>
    <p:sldLayoutId id="2147483749" r:id="rId15"/>
    <p:sldLayoutId id="2147483776" r:id="rId1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8.jpg"/><Relationship Id="rId9" Type="http://schemas.microsoft.com/office/2007/relationships/diagramDrawing" Target="../diagrams/drawing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image" Target="../media/image11.jpeg"/><Relationship Id="rId5" Type="http://schemas.openxmlformats.org/officeDocument/2006/relationships/image" Target="../media/image9.png"/><Relationship Id="rId10" Type="http://schemas.microsoft.com/office/2007/relationships/diagramDrawing" Target="../diagrams/drawing2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127.0.0.1:808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8.jpg"/><Relationship Id="rId9" Type="http://schemas.microsoft.com/office/2007/relationships/diagramDrawing" Target="../diagrams/drawing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4200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5505/swagger-ui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127.0.0.1:8080/#/main/view/FILES/auto_files_instance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NULL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hyperlink" Target="NULL" TargetMode="External"/><Relationship Id="rId5" Type="http://schemas.openxmlformats.org/officeDocument/2006/relationships/hyperlink" Target="http://127.0.0.1:8080/#/main/view/FILES/auto_files_instance" TargetMode="External"/><Relationship Id="rId4" Type="http://schemas.openxmlformats.org/officeDocument/2006/relationships/hyperlink" Target="NULL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NULL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2828147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big data: THE FIRST STEP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September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123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15D2A1-BE87-406E-84C1-49756DBB3CE3}"/>
              </a:ext>
            </a:extLst>
          </p:cNvPr>
          <p:cNvSpPr/>
          <p:nvPr/>
        </p:nvSpPr>
        <p:spPr>
          <a:xfrm>
            <a:off x="1851660" y="1257300"/>
            <a:ext cx="4320540" cy="91440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29538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70147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Warehouse management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7" y="1522124"/>
            <a:ext cx="33337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81" y="1065391"/>
            <a:ext cx="4064362" cy="33709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39231" y="228655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2800" b="1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063908" y="2514686"/>
            <a:ext cx="347071" cy="14016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9455"/>
            <a:ext cx="9144000" cy="4398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endParaRPr lang="en-US" sz="1050" dirty="0">
              <a:solidFill>
                <a:prstClr val="white"/>
              </a:solidFill>
              <a:latin typeface="Trebuchet M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706599"/>
            <a:ext cx="0" cy="415115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59789" y="831901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6" name="Oval 15"/>
          <p:cNvSpPr/>
          <p:nvPr/>
        </p:nvSpPr>
        <p:spPr>
          <a:xfrm>
            <a:off x="1987786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Problem Context</a:t>
            </a:r>
          </a:p>
        </p:txBody>
      </p:sp>
      <p:sp>
        <p:nvSpPr>
          <p:cNvPr id="19" name="Text Box 25"/>
          <p:cNvSpPr txBox="1">
            <a:spLocks noChangeArrowheads="1"/>
          </p:cNvSpPr>
          <p:nvPr/>
        </p:nvSpPr>
        <p:spPr bwMode="auto">
          <a:xfrm>
            <a:off x="555919" y="1871975"/>
            <a:ext cx="3782961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Member Application Solution shall support a large number of organizations, each with its own members, business partners, customizations, preferences and application usage specifics.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updates have to pass review/approve lifecycles before being actually applied.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calculating fair commissions to be charged from tenants, based on their shares in the system utilization.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4974610" y="1893614"/>
            <a:ext cx="3867312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has to be cloud-ready, cost and resource effective, highly-available (99.9%), fault-tolerant, scalable, performant and ensuring tenant data isolation and protection.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solution architecture has to be sustainable, well-integrated with the existing X-Customer’s enterprise architecture and comply with X-Customer’s policies and standards.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Not only human-beings, but also automated 3’rd party systems shall be using the platform.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1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BUSINESS ITEMS TO CONSIDER</a:t>
            </a:r>
          </a:p>
        </p:txBody>
      </p:sp>
      <p:sp>
        <p:nvSpPr>
          <p:cNvPr id="11" name="Oval 10"/>
          <p:cNvSpPr/>
          <p:nvPr/>
        </p:nvSpPr>
        <p:spPr>
          <a:xfrm>
            <a:off x="6559789" y="818175"/>
            <a:ext cx="596426" cy="59642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28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3570" y="1493537"/>
            <a:ext cx="2968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TECHNICAL ITEMS TO CONSIDER</a:t>
            </a:r>
          </a:p>
        </p:txBody>
      </p:sp>
    </p:spTree>
    <p:extLst>
      <p:ext uri="{BB962C8B-B14F-4D97-AF65-F5344CB8AC3E}">
        <p14:creationId xmlns:p14="http://schemas.microsoft.com/office/powerpoint/2010/main" val="368477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Overview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" y="929478"/>
            <a:ext cx="33342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SOA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Reactive Architecture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</a:pPr>
            <a:endParaRPr lang="en-US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Decoupling Reads and Writes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68" y="2650361"/>
            <a:ext cx="2481972" cy="987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2" y="1099310"/>
            <a:ext cx="1755037" cy="1290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56" y="3898926"/>
            <a:ext cx="1521988" cy="101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9" y="757135"/>
            <a:ext cx="268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solution is inspired by:</a:t>
            </a:r>
          </a:p>
        </p:txBody>
      </p:sp>
    </p:spTree>
    <p:extLst>
      <p:ext uri="{BB962C8B-B14F-4D97-AF65-F5344CB8AC3E}">
        <p14:creationId xmlns:p14="http://schemas.microsoft.com/office/powerpoint/2010/main" val="54845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44" y="757135"/>
            <a:ext cx="5571307" cy="40957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Rationale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558433" y="1912437"/>
            <a:ext cx="2704011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Scalability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High-availability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Security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Performance</a:t>
            </a: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Fault-tolerance</a:t>
            </a:r>
            <a:endParaRPr lang="ru-RU" dirty="0">
              <a:solidFill>
                <a:srgbClr val="464547"/>
              </a:solidFill>
              <a:latin typeface="Trebuchet MS"/>
              <a:cs typeface="Calibri"/>
            </a:endParaRPr>
          </a:p>
          <a:p>
            <a:pPr marL="171450" indent="-1714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Flexibility</a:t>
            </a:r>
          </a:p>
        </p:txBody>
      </p:sp>
      <p:sp>
        <p:nvSpPr>
          <p:cNvPr id="12" name="Oval 11"/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763" indent="-77788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395" y="988973"/>
            <a:ext cx="3024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  <a:cs typeface="Arial Black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47634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Solution Presentation: FOOTPRINT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59728F1F-4D99-4B59-8618-DB69BAE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01630"/>
              </p:ext>
            </p:extLst>
          </p:nvPr>
        </p:nvGraphicFramePr>
        <p:xfrm>
          <a:off x="4421805" y="2152650"/>
          <a:ext cx="73914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" y="1084795"/>
            <a:ext cx="3841567" cy="2823168"/>
          </a:xfrm>
          <a:prstGeom prst="rect">
            <a:avLst/>
          </a:prstGeom>
        </p:spPr>
      </p:pic>
      <p:pic>
        <p:nvPicPr>
          <p:cNvPr id="156" name="Picture 15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49C13D9-0D95-4CA0-9E8E-8073CC20E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9300" y="1764745"/>
            <a:ext cx="2743200" cy="14768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908549-A6AB-4FDE-BC2B-80A30BD8154B}"/>
              </a:ext>
            </a:extLst>
          </p:cNvPr>
          <p:cNvSpPr/>
          <p:nvPr/>
        </p:nvSpPr>
        <p:spPr>
          <a:xfrm>
            <a:off x="11917" y="1443392"/>
            <a:ext cx="562418" cy="1639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4">
            <a:extLst>
              <a:ext uri="{FF2B5EF4-FFF2-40B4-BE49-F238E27FC236}">
                <a16:creationId xmlns:a16="http://schemas.microsoft.com/office/drawing/2014/main" id="{BB4A6EBB-04E6-4229-9CBC-507300811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0" y="1116330"/>
            <a:ext cx="2743200" cy="2743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/>
              <a:t>Solution Presentation: FOOTPRINT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59728F1F-4D99-4B59-8618-DB69BAE3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45840"/>
              </p:ext>
            </p:extLst>
          </p:nvPr>
        </p:nvGraphicFramePr>
        <p:xfrm>
          <a:off x="4419600" y="1794510"/>
          <a:ext cx="1653540" cy="138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B08DF7-434B-413C-A15D-825994A724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" y="1084795"/>
            <a:ext cx="3841567" cy="2823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AC9F55-AFD5-4C2E-8AC6-FFA47857EB3E}"/>
              </a:ext>
            </a:extLst>
          </p:cNvPr>
          <p:cNvSpPr/>
          <p:nvPr/>
        </p:nvSpPr>
        <p:spPr>
          <a:xfrm>
            <a:off x="11917" y="1443392"/>
            <a:ext cx="562418" cy="1639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/>
              <a:t>Solution Presentation: FOOTPRINT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EFEE9B9-61B3-4E70-8E49-328C290CE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4" t="12777" r="14626" b="8067"/>
          <a:stretch/>
        </p:blipFill>
        <p:spPr>
          <a:xfrm>
            <a:off x="6400800" y="1571860"/>
            <a:ext cx="2531603" cy="197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6B6FF-0DC1-42F1-96AC-C1ED3E18D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" y="1084795"/>
            <a:ext cx="3841567" cy="2823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7CAE83-928C-411F-BBA6-601EAC498BA9}"/>
              </a:ext>
            </a:extLst>
          </p:cNvPr>
          <p:cNvSpPr/>
          <p:nvPr/>
        </p:nvSpPr>
        <p:spPr>
          <a:xfrm>
            <a:off x="11917" y="1443392"/>
            <a:ext cx="562418" cy="1639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3">
            <a:extLst>
              <a:ext uri="{FF2B5EF4-FFF2-40B4-BE49-F238E27FC236}">
                <a16:creationId xmlns:a16="http://schemas.microsoft.com/office/drawing/2014/main" id="{E7490C06-2F00-45A4-B000-FC9CF626A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165872"/>
              </p:ext>
            </p:extLst>
          </p:nvPr>
        </p:nvGraphicFramePr>
        <p:xfrm>
          <a:off x="4419600" y="1794510"/>
          <a:ext cx="1653540" cy="138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30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94242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CODE GOES to DATA</a:t>
            </a:r>
          </a:p>
        </p:txBody>
      </p:sp>
    </p:spTree>
    <p:extLst>
      <p:ext uri="{BB962C8B-B14F-4D97-AF65-F5344CB8AC3E}">
        <p14:creationId xmlns:p14="http://schemas.microsoft.com/office/powerpoint/2010/main" val="410491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BEFORE START</a:t>
            </a:r>
            <a:endParaRPr lang="en-US" dirty="0"/>
          </a:p>
        </p:txBody>
      </p:sp>
      <p:pic>
        <p:nvPicPr>
          <p:cNvPr id="2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2342820-2E5B-48EA-90A1-CFC2C2B1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177290"/>
            <a:ext cx="1905000" cy="1905000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EE49513-EFF3-42C8-9C3B-D002D9CA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60" y="1185372"/>
            <a:ext cx="2743200" cy="2041236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CC2052-ED94-4E99-988C-E6213E0B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038265"/>
            <a:ext cx="2209800" cy="2320209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0206BECC-2785-4038-AD7A-559029FBF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524377"/>
              </p:ext>
            </p:extLst>
          </p:nvPr>
        </p:nvGraphicFramePr>
        <p:xfrm>
          <a:off x="335280" y="3890010"/>
          <a:ext cx="8473440" cy="72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0" name="Rectangle 119">
            <a:extLst>
              <a:ext uri="{FF2B5EF4-FFF2-40B4-BE49-F238E27FC236}">
                <a16:creationId xmlns:a16="http://schemas.microsoft.com/office/drawing/2014/main" id="{98A6FF8F-4F3E-4B1D-B83C-BD5FABAAB950}"/>
              </a:ext>
            </a:extLst>
          </p:cNvPr>
          <p:cNvSpPr/>
          <p:nvPr/>
        </p:nvSpPr>
        <p:spPr>
          <a:xfrm>
            <a:off x="632460" y="2583180"/>
            <a:ext cx="1645920" cy="79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9" descr="A close up of a street&#10;&#10;Description generated with high confidence">
            <a:extLst>
              <a:ext uri="{FF2B5EF4-FFF2-40B4-BE49-F238E27FC236}">
                <a16:creationId xmlns:a16="http://schemas.microsoft.com/office/drawing/2014/main" id="{FF4B4BC9-2670-4FA9-9AC7-0BA02353FC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2540" y="2945130"/>
            <a:ext cx="434340" cy="434340"/>
          </a:xfrm>
          <a:prstGeom prst="rect">
            <a:avLst/>
          </a:prstGeom>
        </p:spPr>
      </p:pic>
      <p:pic>
        <p:nvPicPr>
          <p:cNvPr id="132" name="Picture 129" descr="A close up of a street&#10;&#10;Description generated with high confidence">
            <a:extLst>
              <a:ext uri="{FF2B5EF4-FFF2-40B4-BE49-F238E27FC236}">
                <a16:creationId xmlns:a16="http://schemas.microsoft.com/office/drawing/2014/main" id="{9F516987-3DFA-4F2E-9E4F-59C5F1D5C3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380" y="1497330"/>
            <a:ext cx="434340" cy="434340"/>
          </a:xfrm>
          <a:prstGeom prst="rect">
            <a:avLst/>
          </a:prstGeom>
        </p:spPr>
      </p:pic>
      <p:pic>
        <p:nvPicPr>
          <p:cNvPr id="133" name="Picture 129" descr="A close up of a street&#10;&#10;Description generated with high confidence">
            <a:extLst>
              <a:ext uri="{FF2B5EF4-FFF2-40B4-BE49-F238E27FC236}">
                <a16:creationId xmlns:a16="http://schemas.microsoft.com/office/drawing/2014/main" id="{0DF38A3F-C80A-48A3-A647-D83F168696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840" y="1878330"/>
            <a:ext cx="43434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6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HDFS... AND HERE BIG DATA BEGINS...</a:t>
            </a: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23C8F85E-92AC-49EC-9EE2-4704D1CCA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3" y="1638117"/>
            <a:ext cx="30850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t">
            <a:spAutoFit/>
          </a:bodyPr>
          <a:lstStyle/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  <a:cs typeface="Calibri"/>
              </a:rPr>
              <a:t>Size of</a:t>
            </a: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 </a:t>
            </a:r>
            <a:r>
              <a:rPr lang="en-US" b="1" dirty="0">
                <a:solidFill>
                  <a:srgbClr val="464547"/>
                </a:solidFill>
                <a:latin typeface="Trebuchet MS"/>
                <a:cs typeface="Calibri"/>
              </a:rPr>
              <a:t>DATA</a:t>
            </a:r>
            <a:r>
              <a:rPr lang="en-US" b="1" dirty="0">
                <a:latin typeface="Trebuchet MS"/>
              </a:rPr>
              <a:t>  </a:t>
            </a:r>
            <a:r>
              <a:rPr lang="en-US" dirty="0">
                <a:latin typeface="Trebuchet MS"/>
              </a:rPr>
              <a:t>&gt;&gt; 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Size of</a:t>
            </a:r>
            <a:r>
              <a:rPr lang="en-US" dirty="0">
                <a:latin typeface="Trebuchet MS"/>
              </a:rPr>
              <a:t> </a:t>
            </a:r>
            <a:r>
              <a:rPr lang="en-US" b="1" dirty="0">
                <a:latin typeface="Trebuchet MS"/>
              </a:rPr>
              <a:t>Code</a:t>
            </a:r>
            <a:endParaRPr lang="en-US" b="1" dirty="0">
              <a:latin typeface="Trebuchet MS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5A4346-FAE1-4E2C-B889-CA20DB8836ED}"/>
              </a:ext>
            </a:extLst>
          </p:cNvPr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619B097-E6F6-45B1-B056-580BFDBD7D1C}"/>
              </a:ext>
            </a:extLst>
          </p:cNvPr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445" indent="-77470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57761-067B-47F2-B0F0-DB89DCACCC74}"/>
              </a:ext>
            </a:extLst>
          </p:cNvPr>
          <p:cNvSpPr txBox="1"/>
          <p:nvPr/>
        </p:nvSpPr>
        <p:spPr>
          <a:xfrm>
            <a:off x="32655" y="988973"/>
            <a:ext cx="302404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</a:rPr>
              <a:t>SCOPE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0DDA53-C1B3-4647-9426-7C6BA02C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71" y="1139444"/>
            <a:ext cx="4685338" cy="32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HDFS... AND HERE BIG DATA BEGINS...</a:t>
            </a: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23C8F85E-92AC-49EC-9EE2-4704D1CCA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3" y="1638117"/>
            <a:ext cx="308501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t">
            <a:spAutoFit/>
          </a:bodyPr>
          <a:lstStyle/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  <a:cs typeface="Calibri"/>
              </a:rPr>
              <a:t>Size of</a:t>
            </a: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 DATA</a:t>
            </a:r>
            <a:r>
              <a:rPr lang="en-US" dirty="0">
                <a:latin typeface="Trebuchet MS"/>
              </a:rPr>
              <a:t>  &gt;&gt; 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 Size of</a:t>
            </a:r>
            <a:r>
              <a:rPr lang="en-US" dirty="0">
                <a:latin typeface="Trebuchet MS"/>
              </a:rPr>
              <a:t> Code</a:t>
            </a:r>
            <a:endParaRPr lang="en-US" dirty="0">
              <a:cs typeface="Calibri"/>
            </a:endParaRPr>
          </a:p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  <a:cs typeface="Calibri"/>
              </a:rPr>
              <a:t>$$$ of </a:t>
            </a: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DATA  &gt;&gt;</a:t>
            </a:r>
            <a:r>
              <a:rPr lang="en-US" dirty="0">
                <a:latin typeface="Trebuchet MS"/>
              </a:rPr>
              <a:t> 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/>
              </a:rPr>
              <a:t>$$$ of</a:t>
            </a:r>
            <a:r>
              <a:rPr lang="en-US" dirty="0">
                <a:latin typeface="Trebuchet MS"/>
              </a:rPr>
              <a:t> HW</a:t>
            </a:r>
            <a:endParaRPr lang="en-US" dirty="0">
              <a:latin typeface="Trebuchet MS"/>
              <a:cs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5A4346-FAE1-4E2C-B889-CA20DB8836ED}"/>
              </a:ext>
            </a:extLst>
          </p:cNvPr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619B097-E6F6-45B1-B056-580BFDBD7D1C}"/>
              </a:ext>
            </a:extLst>
          </p:cNvPr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445" indent="-77470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57761-067B-47F2-B0F0-DB89DCACCC74}"/>
              </a:ext>
            </a:extLst>
          </p:cNvPr>
          <p:cNvSpPr txBox="1"/>
          <p:nvPr/>
        </p:nvSpPr>
        <p:spPr>
          <a:xfrm>
            <a:off x="32655" y="988973"/>
            <a:ext cx="302404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</a:rPr>
              <a:t>SCOPE</a:t>
            </a:r>
          </a:p>
        </p:txBody>
      </p:sp>
      <p:pic>
        <p:nvPicPr>
          <p:cNvPr id="3" name="Picture 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7B93E358-68AE-42CE-9E4B-69AE47F8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74" y="1247359"/>
            <a:ext cx="5706291" cy="29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F9D952-CF15-4252-A7EA-7C03FC7F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60" y="759941"/>
            <a:ext cx="5448300" cy="408081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HDFS... AND HERE BIG DATA BEGINS...</a:t>
            </a: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23C8F85E-92AC-49EC-9EE2-4704D1CCA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3" y="1638117"/>
            <a:ext cx="3085011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t">
            <a:spAutoFit/>
          </a:bodyPr>
          <a:lstStyle/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/>
              <a:buChar char="•"/>
            </a:pPr>
            <a:r>
              <a:rPr lang="en-US" dirty="0">
                <a:solidFill>
                  <a:srgbClr val="464547"/>
                </a:solidFill>
                <a:latin typeface="Trebuchet MS"/>
                <a:cs typeface="Calibri"/>
              </a:rPr>
              <a:t>Spread DATA across HWs</a:t>
            </a:r>
          </a:p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/>
              <a:buChar char="•"/>
            </a:pPr>
            <a:r>
              <a:rPr lang="en-US" dirty="0">
                <a:latin typeface="Trebuchet MS"/>
                <a:cs typeface="Calibri"/>
              </a:rPr>
              <a:t>Copy code across HWs</a:t>
            </a:r>
          </a:p>
          <a:p>
            <a:pPr marL="285750" indent="-285750" defTabSz="342884">
              <a:spcBef>
                <a:spcPts val="600"/>
              </a:spcBef>
              <a:spcAft>
                <a:spcPts val="600"/>
              </a:spcAft>
              <a:buClr>
                <a:srgbClr val="39C2D7"/>
              </a:buClr>
              <a:buFont typeface="Arial"/>
              <a:buChar char="•"/>
            </a:pPr>
            <a:r>
              <a:rPr lang="en-US" dirty="0">
                <a:latin typeface="Trebuchet MS"/>
                <a:cs typeface="Calibri"/>
              </a:rPr>
              <a:t>Let code work with local data</a:t>
            </a:r>
            <a:br>
              <a:rPr lang="en-US" dirty="0">
                <a:latin typeface="Trebuchet MS"/>
                <a:cs typeface="Calibri"/>
              </a:rPr>
            </a:br>
            <a:r>
              <a:rPr lang="en-US" dirty="0">
                <a:latin typeface="Trebuchet MS"/>
                <a:cs typeface="Calibri"/>
              </a:rPr>
              <a:t>(</a:t>
            </a:r>
            <a:r>
              <a:rPr lang="en-US" b="1" dirty="0">
                <a:latin typeface="Trebuchet MS"/>
                <a:cs typeface="Calibri"/>
              </a:rPr>
              <a:t>only</a:t>
            </a:r>
            <a:r>
              <a:rPr lang="en-US" dirty="0">
                <a:latin typeface="Trebuchet MS"/>
                <a:cs typeface="Calibri"/>
              </a:rPr>
              <a:t>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5A4346-FAE1-4E2C-B889-CA20DB8836ED}"/>
              </a:ext>
            </a:extLst>
          </p:cNvPr>
          <p:cNvCxnSpPr/>
          <p:nvPr/>
        </p:nvCxnSpPr>
        <p:spPr>
          <a:xfrm>
            <a:off x="3024049" y="701689"/>
            <a:ext cx="0" cy="415115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619B097-E6F6-45B1-B056-580BFDBD7D1C}"/>
              </a:ext>
            </a:extLst>
          </p:cNvPr>
          <p:cNvSpPr/>
          <p:nvPr/>
        </p:nvSpPr>
        <p:spPr>
          <a:xfrm>
            <a:off x="617386" y="821565"/>
            <a:ext cx="596426" cy="596426"/>
          </a:xfrm>
          <a:prstGeom prst="ellipse">
            <a:avLst/>
          </a:prstGeom>
          <a:solidFill>
            <a:srgbClr val="A3C644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1445" indent="-77470" algn="ctr" defTabSz="342875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prstClr val="white"/>
                </a:solidFill>
                <a:latin typeface="Trebuchet MS"/>
              </a:rPr>
              <a:t> </a:t>
            </a:r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57761-067B-47F2-B0F0-DB89DCACCC74}"/>
              </a:ext>
            </a:extLst>
          </p:cNvPr>
          <p:cNvSpPr txBox="1"/>
          <p:nvPr/>
        </p:nvSpPr>
        <p:spPr>
          <a:xfrm>
            <a:off x="246015" y="988973"/>
            <a:ext cx="302404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342884"/>
            <a:r>
              <a:rPr lang="en-US" sz="1100" b="1" dirty="0">
                <a:solidFill>
                  <a:srgbClr val="39C2D7"/>
                </a:solidFill>
                <a:latin typeface="Arial Black"/>
              </a:rPr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5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108DF08-5C45-4143-8F6A-340CBD74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699636"/>
            <a:ext cx="7307580" cy="396520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2970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Map-Reduce</a:t>
            </a:r>
          </a:p>
        </p:txBody>
      </p:sp>
      <p:pic>
        <p:nvPicPr>
          <p:cNvPr id="4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7449F82-C701-461B-B7B3-884BA3E5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" y="838789"/>
            <a:ext cx="5577840" cy="38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254DF-0ED9-47FA-8288-D6C4E62F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3" y="731266"/>
            <a:ext cx="8215914" cy="38855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347275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489260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</a:t>
            </a:r>
            <a:r>
              <a:rPr lang="en-US" sz="3300" dirty="0">
                <a:solidFill>
                  <a:schemeClr val="bg1"/>
                </a:solidFill>
                <a:latin typeface="Arial Black"/>
              </a:rPr>
              <a:t> LANDSCAPE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5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8AACBF-DE00-44BB-BAFC-656C71CD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699516"/>
            <a:ext cx="6620883" cy="415305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Big Data Landscape</a:t>
            </a:r>
          </a:p>
        </p:txBody>
      </p:sp>
    </p:spTree>
    <p:extLst>
      <p:ext uri="{BB962C8B-B14F-4D97-AF65-F5344CB8AC3E}">
        <p14:creationId xmlns:p14="http://schemas.microsoft.com/office/powerpoint/2010/main" val="23279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E4678-EAE2-413F-A40C-CFBFB3B5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699516"/>
            <a:ext cx="6620883" cy="415305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r>
              <a:rPr lang="en-US" cap="all" dirty="0"/>
              <a:t>Big Data Landscape</a:t>
            </a:r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91142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up, coffee, table, indoor&#10;&#10;Description generated with very high confidence">
            <a:extLst>
              <a:ext uri="{FF2B5EF4-FFF2-40B4-BE49-F238E27FC236}">
                <a16:creationId xmlns:a16="http://schemas.microsoft.com/office/drawing/2014/main" id="{EE83B61E-E14E-4AE8-8E39-5A11EDC2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215646"/>
            <a:ext cx="7101840" cy="4712208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9012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BEFORE START</a:t>
            </a:r>
            <a:endParaRPr lang="en-US" dirty="0"/>
          </a:p>
        </p:txBody>
      </p:sp>
      <p:pic>
        <p:nvPicPr>
          <p:cNvPr id="2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12342820-2E5B-48EA-90A1-CFC2C2B1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7810"/>
            <a:ext cx="1562100" cy="1562100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EE49513-EFF3-42C8-9C3B-D002D9CA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80" y="1703532"/>
            <a:ext cx="1874520" cy="1408776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CC2052-ED94-4E99-988C-E6213E0B0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220" y="1533565"/>
            <a:ext cx="1653540" cy="1741089"/>
          </a:xfrm>
          <a:prstGeom prst="rect">
            <a:avLst/>
          </a:prstGeom>
          <a:effectLst>
            <a:softEdge rad="12700"/>
          </a:effectLst>
        </p:spPr>
      </p:pic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0206BECC-2785-4038-AD7A-559029FBF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429384"/>
              </p:ext>
            </p:extLst>
          </p:nvPr>
        </p:nvGraphicFramePr>
        <p:xfrm>
          <a:off x="335280" y="3890010"/>
          <a:ext cx="8473440" cy="72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0" name="Rectangle 119">
            <a:extLst>
              <a:ext uri="{FF2B5EF4-FFF2-40B4-BE49-F238E27FC236}">
                <a16:creationId xmlns:a16="http://schemas.microsoft.com/office/drawing/2014/main" id="{98A6FF8F-4F3E-4B1D-B83C-BD5FABAAB950}"/>
              </a:ext>
            </a:extLst>
          </p:cNvPr>
          <p:cNvSpPr/>
          <p:nvPr/>
        </p:nvSpPr>
        <p:spPr>
          <a:xfrm>
            <a:off x="662940" y="2705100"/>
            <a:ext cx="102870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F7A2525-9360-4D63-BA29-9DC1F41EBA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7940" y="1397889"/>
            <a:ext cx="2301240" cy="20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CHECK YOURSELF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1CA097-9759-4E3F-A5E4-92EE1608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839694"/>
            <a:ext cx="5867400" cy="383037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4955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060279" cy="570156"/>
          </a:xfrm>
        </p:spPr>
        <p:txBody>
          <a:bodyPr/>
          <a:lstStyle/>
          <a:p>
            <a:r>
              <a:rPr lang="en-US" sz="3300" dirty="0" err="1">
                <a:solidFill>
                  <a:schemeClr val="bg1"/>
                </a:solidFill>
                <a:latin typeface="Arial Black" panose="020B0A04020102020204" pitchFamily="34" charset="0"/>
              </a:rPr>
              <a:t>hortonworks</a:t>
            </a:r>
            <a:endParaRPr lang="en-US" sz="33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52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 err="1"/>
              <a:t>hortonworks</a:t>
            </a:r>
            <a:endParaRPr lang="en-US" cap="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8806B-0A1A-49AE-A3DB-CE5A5261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3" y="855695"/>
            <a:ext cx="8364753" cy="37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02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9A3B70-DC92-4A0A-97B1-CBBEC4DA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959649"/>
            <a:ext cx="5105400" cy="350614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76DC9-B929-481A-B97B-F071CBE092AF}"/>
              </a:ext>
            </a:extLst>
          </p:cNvPr>
          <p:cNvSpPr txBox="1"/>
          <p:nvPr/>
        </p:nvSpPr>
        <p:spPr>
          <a:xfrm>
            <a:off x="5425723" y="4459816"/>
            <a:ext cx="371827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hlinkClick r:id="rId4"/>
              </a:rPr>
              <a:t>http://127.0.0.1:8080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7A78E-DFD7-450E-9EC5-DE205584149B}"/>
              </a:ext>
            </a:extLst>
          </p:cNvPr>
          <p:cNvSpPr txBox="1"/>
          <p:nvPr/>
        </p:nvSpPr>
        <p:spPr>
          <a:xfrm>
            <a:off x="5460154" y="902405"/>
            <a:ext cx="3651108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sz="1600" dirty="0">
                <a:cs typeface="Calibri"/>
              </a:rPr>
              <a:t>address: </a:t>
            </a:r>
            <a:r>
              <a:rPr lang="en-US" sz="1600" dirty="0">
                <a:hlinkClick r:id="" action="ppaction://noaction"/>
              </a:rPr>
              <a:t>http://127.0.0.1:8080/</a:t>
            </a:r>
            <a:r>
              <a:rPr lang="en-US" sz="1600" dirty="0"/>
              <a:t> </a:t>
            </a:r>
            <a:r>
              <a:rPr lang="en-US" sz="1600" dirty="0">
                <a:cs typeface="Calibri"/>
              </a:rPr>
              <a:t>  </a:t>
            </a:r>
            <a:br>
              <a:rPr lang="en-US" sz="1600" dirty="0">
                <a:cs typeface="Calibri"/>
              </a:rPr>
            </a:br>
            <a:r>
              <a:rPr lang="en-US" sz="1600" dirty="0">
                <a:cs typeface="Calibri"/>
              </a:rPr>
              <a:t>creds: </a:t>
            </a:r>
            <a:r>
              <a:rPr lang="en-US" sz="1600" b="1" dirty="0">
                <a:cs typeface="Calibri"/>
              </a:rPr>
              <a:t>admin / workshop</a:t>
            </a:r>
            <a:br>
              <a:rPr lang="en-US" sz="1600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451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795DD3F3-47CA-4864-8BA8-2E97C989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73766"/>
            <a:ext cx="6332220" cy="1170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LET’S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1834B-4905-491A-A21F-8730E130DF3C}"/>
              </a:ext>
            </a:extLst>
          </p:cNvPr>
          <p:cNvSpPr txBox="1"/>
          <p:nvPr/>
        </p:nvSpPr>
        <p:spPr>
          <a:xfrm>
            <a:off x="232834" y="2350205"/>
            <a:ext cx="7224888" cy="206210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SSH</a:t>
            </a:r>
            <a:br>
              <a:rPr lang="en-US" sz="2400" dirty="0">
                <a:cs typeface="Calibri"/>
              </a:rPr>
            </a:br>
            <a:r>
              <a:rPr lang="en-US" sz="1600" dirty="0">
                <a:latin typeface="Courier New"/>
                <a:cs typeface="Courier New"/>
              </a:rPr>
              <a:t># </a:t>
            </a:r>
            <a:r>
              <a:rPr lang="en-US" sz="1600" dirty="0" err="1">
                <a:latin typeface="Courier New"/>
                <a:cs typeface="Courier New"/>
              </a:rPr>
              <a:t>ssh</a:t>
            </a:r>
            <a:r>
              <a:rPr lang="en-US" sz="1600" dirty="0">
                <a:latin typeface="Courier New"/>
                <a:cs typeface="Courier New"/>
              </a:rPr>
              <a:t> root@127.0.0.1 -p2222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800" dirty="0">
                <a:latin typeface="Courier New"/>
                <a:cs typeface="Courier New"/>
              </a:rPr>
              <a:t> </a:t>
            </a:r>
            <a:br>
              <a:rPr lang="en-US" sz="800" dirty="0">
                <a:latin typeface="Courier New"/>
                <a:cs typeface="Courier New"/>
              </a:rPr>
            </a:br>
            <a:r>
              <a:rPr lang="en-US" sz="1600" dirty="0">
                <a:cs typeface="Calibri"/>
              </a:rPr>
              <a:t>creds: </a:t>
            </a:r>
            <a:r>
              <a:rPr lang="en-US" sz="1600" b="1" dirty="0">
                <a:cs typeface="Calibri"/>
              </a:rPr>
              <a:t>root / workshop</a:t>
            </a:r>
            <a:br>
              <a:rPr lang="en-US" sz="1600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cs typeface="Calibri"/>
              </a:rPr>
            </a:br>
            <a:r>
              <a:rPr lang="en-US" sz="1600" dirty="0">
                <a:latin typeface="Courier New"/>
                <a:cs typeface="Courier New"/>
              </a:rPr>
              <a:t># cd workshop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# ls –la</a:t>
            </a:r>
          </a:p>
        </p:txBody>
      </p:sp>
    </p:spTree>
    <p:extLst>
      <p:ext uri="{BB962C8B-B14F-4D97-AF65-F5344CB8AC3E}">
        <p14:creationId xmlns:p14="http://schemas.microsoft.com/office/powerpoint/2010/main" val="133092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/>
              <a:t>LET’S PLAY</a:t>
            </a:r>
          </a:p>
        </p:txBody>
      </p:sp>
      <p:pic>
        <p:nvPicPr>
          <p:cNvPr id="2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38B19FE1-0362-4FD2-A736-166BA423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1834B-4905-491A-A21F-8730E130DF3C}"/>
              </a:ext>
            </a:extLst>
          </p:cNvPr>
          <p:cNvSpPr txBox="1"/>
          <p:nvPr/>
        </p:nvSpPr>
        <p:spPr>
          <a:xfrm>
            <a:off x="232834" y="2350205"/>
            <a:ext cx="7224888" cy="169277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sz="1600" dirty="0">
                <a:cs typeface="Calibri"/>
              </a:rPr>
              <a:t>address: </a:t>
            </a:r>
            <a:r>
              <a:rPr lang="en-US" sz="1600" dirty="0">
                <a:hlinkClick r:id="" action="ppaction://noaction"/>
              </a:rPr>
              <a:t>http://127.0.0.1:4200/</a:t>
            </a:r>
            <a:r>
              <a:rPr lang="en-US" sz="1600" dirty="0"/>
              <a:t> </a:t>
            </a:r>
            <a:r>
              <a:rPr lang="en-US" sz="1600" dirty="0">
                <a:cs typeface="Calibri"/>
              </a:rPr>
              <a:t>,  creds: </a:t>
            </a:r>
            <a:r>
              <a:rPr lang="en-US" sz="1600" b="1" dirty="0">
                <a:cs typeface="Calibri"/>
              </a:rPr>
              <a:t>root / workshop</a:t>
            </a:r>
            <a:br>
              <a:rPr lang="en-US" sz="1600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cs typeface="Calibri"/>
              </a:rPr>
            </a:br>
            <a:r>
              <a:rPr lang="en-US" sz="1600" dirty="0">
                <a:latin typeface="Courier New"/>
                <a:cs typeface="Courier New"/>
              </a:rPr>
              <a:t># cd workshop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# ls –la</a:t>
            </a:r>
          </a:p>
        </p:txBody>
      </p:sp>
    </p:spTree>
    <p:extLst>
      <p:ext uri="{BB962C8B-B14F-4D97-AF65-F5344CB8AC3E}">
        <p14:creationId xmlns:p14="http://schemas.microsoft.com/office/powerpoint/2010/main" val="2346528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6581610" cy="816377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THE APPLICATION</a:t>
            </a:r>
            <a:b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https://github.com/epam-zhuj/bigdata-workshop</a:t>
            </a:r>
          </a:p>
        </p:txBody>
      </p:sp>
    </p:spTree>
    <p:extLst>
      <p:ext uri="{BB962C8B-B14F-4D97-AF65-F5344CB8AC3E}">
        <p14:creationId xmlns:p14="http://schemas.microsoft.com/office/powerpoint/2010/main" val="3265092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/>
              <a:t>Solution Presentation: FOOTPRINT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EFEE9B9-61B3-4E70-8E49-328C290CE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4" t="12777" r="14626" b="8067"/>
          <a:stretch/>
        </p:blipFill>
        <p:spPr>
          <a:xfrm>
            <a:off x="6400800" y="1571860"/>
            <a:ext cx="2531603" cy="197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6B6FF-0DC1-42F1-96AC-C1ED3E18D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" y="1084795"/>
            <a:ext cx="3841567" cy="2823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7CAE83-928C-411F-BBA6-601EAC498BA9}"/>
              </a:ext>
            </a:extLst>
          </p:cNvPr>
          <p:cNvSpPr/>
          <p:nvPr/>
        </p:nvSpPr>
        <p:spPr>
          <a:xfrm>
            <a:off x="11917" y="1443392"/>
            <a:ext cx="562418" cy="1639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3">
            <a:extLst>
              <a:ext uri="{FF2B5EF4-FFF2-40B4-BE49-F238E27FC236}">
                <a16:creationId xmlns:a16="http://schemas.microsoft.com/office/drawing/2014/main" id="{E7490C06-2F00-45A4-B000-FC9CF626AD74}"/>
              </a:ext>
            </a:extLst>
          </p:cNvPr>
          <p:cNvGraphicFramePr/>
          <p:nvPr/>
        </p:nvGraphicFramePr>
        <p:xfrm>
          <a:off x="4419600" y="1794510"/>
          <a:ext cx="1653540" cy="138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239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Public Endpoint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5C79D-575F-4492-A4E9-819111F0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92" y="1647952"/>
            <a:ext cx="883664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3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Public Endpoint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56" y="1589205"/>
            <a:ext cx="2228088" cy="225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77" y="1658982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9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0986" y="2045824"/>
            <a:ext cx="7418150" cy="48301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BDCC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0399" y="2528838"/>
            <a:ext cx="2828147" cy="27776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big data: THE FIRST STEP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September 2018</a:t>
            </a:r>
          </a:p>
        </p:txBody>
      </p:sp>
      <p:pic>
        <p:nvPicPr>
          <p:cNvPr id="8" name="Picture Placeholder 1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40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Introduce a couple of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7" y="2096588"/>
            <a:ext cx="708279" cy="70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" y="1703096"/>
            <a:ext cx="7943088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Public Endpoint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" y="896982"/>
            <a:ext cx="708279" cy="70827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753B7FC8-B0E1-4DCB-9989-346543FEF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28" y="1181271"/>
            <a:ext cx="732434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userIds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"Dmitrii"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"Jennifer"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"Daniel"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"Olga"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"Kathryn"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"Sunil"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"Maria"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"Alexander"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numberOfRequests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"workflows"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"steps"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"database"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"verification"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"generator"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"steps"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"database"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"verification"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serviceName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"generator"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1" i="0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invocationDelay</a:t>
            </a:r>
            <a:r>
              <a:rPr kumimoji="0" lang="en-US" altLang="en-US" sz="900" b="1" i="0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9BADF-62CC-4F3C-9C7A-68CDFF3E2503}"/>
              </a:ext>
            </a:extLst>
          </p:cNvPr>
          <p:cNvSpPr txBox="1"/>
          <p:nvPr/>
        </p:nvSpPr>
        <p:spPr>
          <a:xfrm>
            <a:off x="2885722" y="4502151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/>
              <a:t>solution-services/api-gateway/src/main/resources/request_template.json</a:t>
            </a:r>
          </a:p>
        </p:txBody>
      </p:sp>
    </p:spTree>
    <p:extLst>
      <p:ext uri="{BB962C8B-B14F-4D97-AF65-F5344CB8AC3E}">
        <p14:creationId xmlns:p14="http://schemas.microsoft.com/office/powerpoint/2010/main" val="24449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Service Discovery to the rescue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6" y="1384982"/>
            <a:ext cx="7171508" cy="249363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751963" y="276950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8AEAE-9A83-447A-9756-8D934A63A378}"/>
              </a:ext>
            </a:extLst>
          </p:cNvPr>
          <p:cNvSpPr/>
          <p:nvPr/>
        </p:nvSpPr>
        <p:spPr>
          <a:xfrm>
            <a:off x="802822" y="965200"/>
            <a:ext cx="7321550" cy="463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50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37912-5CDE-4418-B007-5202D60EEF6B}"/>
              </a:ext>
            </a:extLst>
          </p:cNvPr>
          <p:cNvSpPr txBox="1"/>
          <p:nvPr/>
        </p:nvSpPr>
        <p:spPr>
          <a:xfrm>
            <a:off x="5305779" y="4170256"/>
            <a:ext cx="383822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hlinkClick r:id="rId3"/>
              </a:rPr>
              <a:t>http://127.0.0.1:4200/</a:t>
            </a:r>
          </a:p>
          <a:p>
            <a:pPr algn="r"/>
            <a:r>
              <a:rPr lang="en-US" dirty="0" err="1">
                <a:latin typeface="Courier New"/>
                <a:cs typeface="Courier New"/>
              </a:rPr>
              <a:t>ssh</a:t>
            </a:r>
            <a:r>
              <a:rPr lang="en-US" dirty="0">
                <a:latin typeface="Courier New"/>
                <a:cs typeface="Courier New"/>
              </a:rPr>
              <a:t> root@127.0.0.1 -p2222</a:t>
            </a:r>
            <a:endParaRPr lang="en-US">
              <a:latin typeface="Courier New"/>
              <a:cs typeface="Courier New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4F22A-F466-40AC-BD84-11157E79D7B6}"/>
              </a:ext>
            </a:extLst>
          </p:cNvPr>
          <p:cNvSpPr txBox="1"/>
          <p:nvPr/>
        </p:nvSpPr>
        <p:spPr>
          <a:xfrm>
            <a:off x="232834" y="2350205"/>
            <a:ext cx="7224888" cy="24314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sz="1600" dirty="0">
                <a:latin typeface="Courier New"/>
                <a:cs typeface="Courier New"/>
              </a:rPr>
              <a:t># </a:t>
            </a:r>
            <a:r>
              <a:rPr lang="en-US" sz="1600" dirty="0" err="1">
                <a:latin typeface="Courier New"/>
                <a:cs typeface="Courier New"/>
              </a:rPr>
              <a:t>ssh</a:t>
            </a:r>
            <a:r>
              <a:rPr lang="en-US" sz="1600" dirty="0">
                <a:latin typeface="Courier New"/>
                <a:cs typeface="Courier New"/>
              </a:rPr>
              <a:t> root@127.0.0.1 -p2222 </a:t>
            </a:r>
            <a:r>
              <a:rPr lang="en-US" sz="1600" dirty="0">
                <a:cs typeface="Calibri"/>
              </a:rPr>
              <a:t>                      creds: </a:t>
            </a:r>
            <a:r>
              <a:rPr lang="en-US" sz="1600" b="1" dirty="0">
                <a:cs typeface="Calibri"/>
              </a:rPr>
              <a:t>root / workshop</a:t>
            </a:r>
            <a:br>
              <a:rPr lang="en-US" sz="1600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cs typeface="Calibri"/>
              </a:rPr>
            </a:br>
            <a:r>
              <a:rPr lang="en-US" sz="1600" dirty="0">
                <a:latin typeface="Courier New"/>
                <a:cs typeface="Courier New"/>
              </a:rPr>
              <a:t># cd workshop/</a:t>
            </a:r>
            <a:r>
              <a:rPr lang="en-US" sz="1600" dirty="0" err="1">
                <a:latin typeface="Courier New"/>
                <a:cs typeface="Courier New"/>
              </a:rPr>
              <a:t>api</a:t>
            </a:r>
            <a:r>
              <a:rPr lang="en-US" sz="1600" dirty="0">
                <a:latin typeface="Courier New"/>
                <a:cs typeface="Courier New"/>
              </a:rPr>
              <a:t>-gateway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1600" dirty="0">
                <a:latin typeface="Courier New"/>
                <a:cs typeface="Courier New"/>
              </a:rPr>
              <a:t># java -jar api-gateway-1.0-SNAPSHOT.jar</a:t>
            </a:r>
            <a:br>
              <a:rPr lang="en-US" sz="1600" dirty="0">
                <a:latin typeface="Courier New"/>
                <a:cs typeface="Courier New"/>
              </a:rPr>
            </a:br>
            <a:r>
              <a:rPr lang="en-US" sz="800" dirty="0">
                <a:latin typeface="Courier New"/>
                <a:cs typeface="Courier New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Run other services</a:t>
            </a:r>
            <a:br>
              <a:rPr lang="en-US" sz="2400" dirty="0">
                <a:latin typeface="Calibri"/>
                <a:cs typeface="Calibri"/>
              </a:rPr>
            </a:br>
            <a:endParaRPr lang="en-US" sz="1600" dirty="0">
              <a:latin typeface="Courier New"/>
              <a:cs typeface="Courier New"/>
            </a:endParaRPr>
          </a:p>
        </p:txBody>
      </p:sp>
      <p:pic>
        <p:nvPicPr>
          <p:cNvPr id="2" name="Picture 9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A9ED9E13-2800-446E-AE89-05D09E187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73766"/>
            <a:ext cx="6332220" cy="1170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3103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37912-5CDE-4418-B007-5202D60EEF6B}"/>
              </a:ext>
            </a:extLst>
          </p:cNvPr>
          <p:cNvSpPr txBox="1"/>
          <p:nvPr/>
        </p:nvSpPr>
        <p:spPr>
          <a:xfrm>
            <a:off x="5425723" y="4459816"/>
            <a:ext cx="371827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hlinkClick r:id="rId3"/>
              </a:rPr>
              <a:t>http://127.0.0.1:15505/swagger-ui.html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240E7C-1BDA-4B65-9976-81C8339CE254}"/>
              </a:ext>
            </a:extLst>
          </p:cNvPr>
          <p:cNvSpPr txBox="1"/>
          <p:nvPr/>
        </p:nvSpPr>
        <p:spPr>
          <a:xfrm>
            <a:off x="4521483" y="886600"/>
            <a:ext cx="4607277" cy="29546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Calibri"/>
              </a:rPr>
              <a:t>Open</a:t>
            </a:r>
            <a:br>
              <a:rPr lang="en-US" sz="2400" dirty="0">
                <a:cs typeface="Calibri"/>
              </a:rPr>
            </a:br>
            <a:r>
              <a:rPr lang="en-US" sz="1800" dirty="0">
                <a:hlinkClick r:id="rId4" invalidUrl="http://"/>
              </a:rPr>
              <a:t>http://127.0.0.1:15505/swagger-ui.html</a:t>
            </a:r>
            <a:br>
              <a:rPr lang="en-US" sz="1800" dirty="0">
                <a:cs typeface="Calibri"/>
                <a:hlinkClick r:id="rId5" invalidUrl="http://"/>
              </a:rPr>
            </a:br>
            <a:r>
              <a:rPr lang="en-US" sz="1200" dirty="0">
                <a:cs typeface="Calibri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Find endpoint / method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endpoint = gateway-controller / POST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800" dirty="0">
                <a:latin typeface="Calibri"/>
                <a:cs typeface="Calibri"/>
              </a:rPr>
              <a:t> </a:t>
            </a:r>
            <a:r>
              <a:rPr lang="en-US" sz="1200" dirty="0">
                <a:latin typeface="Calibri"/>
                <a:cs typeface="Calibri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Set script text</a:t>
            </a:r>
            <a:br>
              <a:rPr lang="en-US" sz="24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solution-services/.../</a:t>
            </a:r>
            <a:r>
              <a:rPr lang="en-US" sz="1800" dirty="0" err="1">
                <a:latin typeface="Calibri"/>
                <a:cs typeface="Calibri"/>
              </a:rPr>
              <a:t>request_template.json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800" dirty="0">
                <a:latin typeface="Calibri"/>
                <a:cs typeface="Calibri"/>
              </a:rPr>
              <a:t> </a:t>
            </a:r>
            <a:r>
              <a:rPr lang="en-US" sz="12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Calibri"/>
                <a:cs typeface="Calibri"/>
              </a:rPr>
              <a:t>Try it out!</a:t>
            </a:r>
            <a:endParaRPr lang="en-US" sz="2400" dirty="0">
              <a:cs typeface="Calibri"/>
            </a:endParaRPr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B1E1B1-34C4-43C5-99E8-6E3D6D7FE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" y="785762"/>
            <a:ext cx="4295422" cy="3981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E57C1D-F8A4-4B42-A83C-D6D8F01BDCBE}"/>
              </a:ext>
            </a:extLst>
          </p:cNvPr>
          <p:cNvSpPr/>
          <p:nvPr/>
        </p:nvSpPr>
        <p:spPr>
          <a:xfrm>
            <a:off x="2425806" y="768350"/>
            <a:ext cx="2146194" cy="40449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2000">
                <a:schemeClr val="bg1">
                  <a:alpha val="0"/>
                </a:schemeClr>
              </a:gs>
              <a:gs pos="80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44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96999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APACHE KAFKA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07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2D1C0-1916-436A-86EA-DD2F7073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74" y="699516"/>
            <a:ext cx="4781851" cy="40987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3079507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DD28B-BEA5-447B-84D0-A5D8C362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699516"/>
            <a:ext cx="6772275" cy="37909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131225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2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40F5558-B2CB-499E-BDEE-C3EE4D73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5DC40-EDE1-42B2-8892-1A9C78E5360D}"/>
              </a:ext>
            </a:extLst>
          </p:cNvPr>
          <p:cNvSpPr txBox="1"/>
          <p:nvPr/>
        </p:nvSpPr>
        <p:spPr>
          <a:xfrm>
            <a:off x="232834" y="2390280"/>
            <a:ext cx="8833553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 twice</a:t>
            </a:r>
            <a:br>
              <a:rPr lang="en-US" sz="2400" dirty="0">
                <a:cs typeface="Calibri"/>
              </a:rPr>
            </a:br>
            <a:r>
              <a:rPr lang="en-US" dirty="0">
                <a:cs typeface="Calibri"/>
              </a:rPr>
              <a:t>address: </a:t>
            </a:r>
            <a:r>
              <a:rPr lang="en-US" dirty="0">
                <a:hlinkClick r:id="" action="ppaction://noaction"/>
              </a:rPr>
              <a:t>http://127.0.0.1:4200/</a:t>
            </a:r>
            <a:r>
              <a:rPr lang="en-US" dirty="0"/>
              <a:t> </a:t>
            </a:r>
            <a:r>
              <a:rPr lang="en-US" dirty="0">
                <a:cs typeface="Calibri"/>
              </a:rPr>
              <a:t>,  creds: </a:t>
            </a:r>
            <a:r>
              <a:rPr lang="en-US" b="1" dirty="0">
                <a:cs typeface="Calibri"/>
              </a:rPr>
              <a:t>root / workshop</a:t>
            </a:r>
            <a:br>
              <a:rPr lang="en-US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ea typeface="+mn-lt"/>
                <a:cs typeface="+mn-lt"/>
              </a:rPr>
            </a:br>
            <a:r>
              <a:rPr lang="en-US" dirty="0">
                <a:latin typeface="Courier New"/>
                <a:cs typeface="Courier New"/>
              </a:rPr>
              <a:t>(*)# cd </a:t>
            </a:r>
            <a:r>
              <a:rPr lang="en-US" dirty="0" err="1">
                <a:latin typeface="Courier New"/>
                <a:cs typeface="Courier New"/>
              </a:rPr>
              <a:t>cd</a:t>
            </a:r>
            <a:r>
              <a:rPr lang="en-US" dirty="0">
                <a:latin typeface="Courier New"/>
                <a:cs typeface="Courier New"/>
              </a:rPr>
              <a:t> workshop/</a:t>
            </a:r>
            <a:r>
              <a:rPr lang="en-US" dirty="0" err="1">
                <a:latin typeface="Courier New"/>
                <a:cs typeface="Courier New"/>
              </a:rPr>
              <a:t>kafka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(1)# ./kafka-console-producer.sh --topic </a:t>
            </a:r>
            <a:r>
              <a:rPr lang="en-US" b="1" dirty="0">
                <a:latin typeface="Courier New"/>
                <a:cs typeface="Courier New"/>
              </a:rPr>
              <a:t>test </a:t>
            </a:r>
            <a:r>
              <a:rPr lang="en-US" dirty="0">
                <a:latin typeface="Courier New"/>
                <a:cs typeface="Courier New"/>
              </a:rPr>
              <a:t>--broker-list 0.0.0.0:6667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(2)# ./kafka-console-consumer.sh --topic </a:t>
            </a:r>
            <a:r>
              <a:rPr lang="en-US" b="1" dirty="0">
                <a:latin typeface="Courier New"/>
                <a:cs typeface="Courier New"/>
              </a:rPr>
              <a:t>test </a:t>
            </a:r>
            <a:r>
              <a:rPr lang="en-US" dirty="0">
                <a:latin typeface="Courier New"/>
                <a:cs typeface="Courier New"/>
              </a:rPr>
              <a:t>--bootstrap-server 0.0.0.0:6667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sz="800" dirty="0">
                <a:latin typeface="Courier New"/>
                <a:cs typeface="Courier New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Have fun</a:t>
            </a:r>
          </a:p>
        </p:txBody>
      </p:sp>
      <p:pic>
        <p:nvPicPr>
          <p:cNvPr id="3" name="Picture 9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CBD1FCCF-45CB-432B-89B9-8A3BFBDA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" y="1049026"/>
            <a:ext cx="6141720" cy="1132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90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APPLICATION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E05013-7034-4D81-8D05-BD9DF441596D}"/>
              </a:ext>
            </a:extLst>
          </p:cNvPr>
          <p:cNvSpPr/>
          <p:nvPr/>
        </p:nvSpPr>
        <p:spPr>
          <a:xfrm>
            <a:off x="3006689" y="2775856"/>
            <a:ext cx="350465" cy="356995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75"/>
            <a:r>
              <a:rPr lang="en-US" sz="1600" b="1" dirty="0">
                <a:solidFill>
                  <a:prstClr val="white"/>
                </a:solidFill>
                <a:latin typeface="Trebuchet MS"/>
              </a:rPr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ACD468-72AB-4345-952A-A2AF5261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4" y="1109769"/>
            <a:ext cx="6841672" cy="33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17"/>
            <a:ext cx="9144000" cy="4248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04356"/>
            <a:ext cx="9144000" cy="4160414"/>
          </a:xfrm>
          <a:prstGeom prst="rect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8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>
            <a:normAutofit/>
          </a:bodyPr>
          <a:lstStyle/>
          <a:p>
            <a:pPr defTabSz="457142">
              <a:lnSpc>
                <a:spcPct val="90000"/>
              </a:lnSpc>
              <a:buClr>
                <a:srgbClr val="39C2D7"/>
              </a:buClr>
            </a:pPr>
            <a:r>
              <a:rPr lang="en-US" dirty="0"/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5940" y="1563684"/>
            <a:ext cx="3639245" cy="539086"/>
            <a:chOff x="484495" y="1571464"/>
            <a:chExt cx="3639244" cy="539086"/>
          </a:xfrm>
        </p:grpSpPr>
        <p:sp>
          <p:nvSpPr>
            <p:cNvPr id="4" name="Rounded Rectangle 3"/>
            <p:cNvSpPr/>
            <p:nvPr/>
          </p:nvSpPr>
          <p:spPr>
            <a:xfrm>
              <a:off x="484495" y="1571464"/>
              <a:ext cx="3639244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14150" y="1646585"/>
              <a:ext cx="388844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995" y="1683291"/>
              <a:ext cx="30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Big Data Overview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95944" y="2481444"/>
            <a:ext cx="3639242" cy="539086"/>
            <a:chOff x="445082" y="2455315"/>
            <a:chExt cx="3639242" cy="539086"/>
          </a:xfrm>
        </p:grpSpPr>
        <p:grpSp>
          <p:nvGrpSpPr>
            <p:cNvPr id="7" name="Group 6"/>
            <p:cNvGrpSpPr/>
            <p:nvPr/>
          </p:nvGrpSpPr>
          <p:grpSpPr>
            <a:xfrm>
              <a:off x="445082" y="2455315"/>
              <a:ext cx="3639242" cy="539086"/>
              <a:chOff x="484497" y="3312505"/>
              <a:chExt cx="3639242" cy="539086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484497" y="3312505"/>
                <a:ext cx="3639242" cy="539086"/>
              </a:xfrm>
              <a:prstGeom prst="roundRect">
                <a:avLst>
                  <a:gd name="adj" fmla="val 4324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endParaRPr 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4150" y="3387626"/>
                <a:ext cx="388844" cy="38884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884"/>
                <a:r>
                  <a:rPr lang="en-US" sz="1800" dirty="0">
                    <a:solidFill>
                      <a:prstClr val="white"/>
                    </a:solidFill>
                    <a:latin typeface="Arial Black" panose="020B0A04020102020204" pitchFamily="34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02994" y="3387627"/>
                <a:ext cx="3048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solidFill>
                    <a:prstClr val="white"/>
                  </a:solidFill>
                  <a:cs typeface="Trebuchet MS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971432" y="2567146"/>
              <a:ext cx="1091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Case Study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95939" y="3399202"/>
            <a:ext cx="3639245" cy="539086"/>
            <a:chOff x="445077" y="3346949"/>
            <a:chExt cx="3639245" cy="539086"/>
          </a:xfrm>
        </p:grpSpPr>
        <p:sp>
          <p:nvSpPr>
            <p:cNvPr id="56" name="Rounded Rectangle 55"/>
            <p:cNvSpPr/>
            <p:nvPr/>
          </p:nvSpPr>
          <p:spPr>
            <a:xfrm>
              <a:off x="445077" y="3346949"/>
              <a:ext cx="3639245" cy="539086"/>
            </a:xfrm>
            <a:prstGeom prst="roundRect">
              <a:avLst>
                <a:gd name="adj" fmla="val 432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84586" y="3422070"/>
              <a:ext cx="418401" cy="3888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884"/>
              <a:r>
                <a:rPr lang="en-US" sz="1800" dirty="0">
                  <a:solidFill>
                    <a:prstClr val="white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2987" y="3447312"/>
              <a:ext cx="3031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cs typeface="Trebuchet MS"/>
                </a:rPr>
                <a:t>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875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MESSAGES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F6FE1-66B0-4505-AD3C-8218B8DCDE10}"/>
              </a:ext>
            </a:extLst>
          </p:cNvPr>
          <p:cNvSpPr txBox="1"/>
          <p:nvPr/>
        </p:nvSpPr>
        <p:spPr>
          <a:xfrm>
            <a:off x="183446" y="746336"/>
            <a:ext cx="8734775" cy="418576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rgbClr val="464547"/>
                </a:solidFill>
                <a:latin typeface="Calibri"/>
                <a:cs typeface="Calibri"/>
              </a:rPr>
              <a:t>api</a:t>
            </a:r>
            <a:r>
              <a:rPr lang="en-US" sz="1800" dirty="0">
                <a:solidFill>
                  <a:srgbClr val="464547"/>
                </a:solidFill>
                <a:latin typeface="Calibri"/>
                <a:cs typeface="Calibri"/>
              </a:rPr>
              <a:t>-gateway</a:t>
            </a:r>
          </a:p>
          <a:p>
            <a:endParaRPr lang="en-US" sz="800" dirty="0">
              <a:solidFill>
                <a:srgbClr val="464547"/>
              </a:solidFill>
              <a:latin typeface="Calibri"/>
              <a:cs typeface="Calibri"/>
            </a:endParaRPr>
          </a:p>
          <a:p>
            <a:r>
              <a:rPr lang="en-US" sz="1200" dirty="0">
                <a:solidFill>
                  <a:srgbClr val="464547"/>
                </a:solidFill>
                <a:latin typeface="Consolas"/>
                <a:cs typeface="Courier New"/>
              </a:rPr>
              <a:t>  "[{</a:t>
            </a:r>
            <a:r>
              <a:rPr lang="en-US" sz="1200" dirty="0" err="1">
                <a:solidFill>
                  <a:srgbClr val="464547"/>
                </a:solidFill>
                <a:latin typeface="Consolas"/>
                <a:cs typeface="Courier New"/>
              </a:rPr>
              <a:t>userId</a:t>
            </a:r>
            <a:r>
              <a:rPr lang="en-US" sz="1200" dirty="0">
                <a:solidFill>
                  <a:srgbClr val="464547"/>
                </a:solidFill>
                <a:latin typeface="Consolas"/>
                <a:cs typeface="Courier New"/>
              </a:rPr>
              <a:t>}] [{</a:t>
            </a:r>
            <a:r>
              <a:rPr lang="en-US" sz="1200" dirty="0" err="1">
                <a:solidFill>
                  <a:srgbClr val="464547"/>
                </a:solidFill>
                <a:latin typeface="Consolas"/>
                <a:cs typeface="Courier New"/>
              </a:rPr>
              <a:t>workflowId</a:t>
            </a:r>
            <a:r>
              <a:rPr lang="en-US" sz="1200" dirty="0">
                <a:solidFill>
                  <a:srgbClr val="464547"/>
                </a:solidFill>
                <a:latin typeface="Consolas"/>
                <a:cs typeface="Courier New"/>
              </a:rPr>
              <a:t>}] [{</a:t>
            </a:r>
            <a:r>
              <a:rPr lang="en-US" sz="1200" dirty="0" err="1">
                <a:solidFill>
                  <a:srgbClr val="464547"/>
                </a:solidFill>
                <a:latin typeface="Consolas"/>
                <a:cs typeface="Courier New"/>
              </a:rPr>
              <a:t>step.serviceName</a:t>
            </a:r>
            <a:r>
              <a:rPr lang="en-US" sz="1200" dirty="0">
                <a:solidFill>
                  <a:srgbClr val="464547"/>
                </a:solidFill>
                <a:latin typeface="Consolas"/>
                <a:cs typeface="Courier New"/>
              </a:rPr>
              <a:t>}]"</a:t>
            </a:r>
            <a:r>
              <a:rPr lang="en-US" sz="1200" dirty="0">
                <a:latin typeface="Consolas"/>
                <a:cs typeface="Courier New"/>
              </a:rPr>
              <a:t> -&gt; log</a:t>
            </a:r>
          </a:p>
          <a:p>
            <a:r>
              <a:rPr lang="en-US" sz="1200" dirty="0">
                <a:latin typeface="Consolas"/>
                <a:cs typeface="Courier New"/>
              </a:rPr>
              <a:t>  "{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}" -&gt; </a:t>
            </a:r>
            <a:r>
              <a:rPr lang="en-US" sz="1200" b="1" dirty="0" err="1">
                <a:latin typeface="Consolas"/>
                <a:cs typeface="Courier New"/>
              </a:rPr>
              <a:t>gateway.user.activity.topic</a:t>
            </a:r>
            <a:endParaRPr lang="en-US" sz="1200" b="1">
              <a:latin typeface="Consolas"/>
              <a:cs typeface="Courier New"/>
            </a:endParaRPr>
          </a:p>
          <a:p>
            <a:endParaRPr lang="en-US" sz="1000" dirty="0">
              <a:latin typeface="Calibri"/>
              <a:cs typeface="Calibri"/>
            </a:endParaRPr>
          </a:p>
          <a:p>
            <a:r>
              <a:rPr lang="en-US" sz="1800" dirty="0">
                <a:latin typeface="Calibri"/>
                <a:cs typeface="Calibri"/>
              </a:rPr>
              <a:t>database-service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"[database] {</a:t>
            </a:r>
            <a:r>
              <a:rPr lang="en-US" sz="1200" dirty="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 </a:t>
            </a:r>
            <a:r>
              <a:rPr lang="en-US" sz="1200" dirty="0" err="1">
                <a:latin typeface="Consolas"/>
                <a:cs typeface="Courier New"/>
              </a:rPr>
              <a:t>putSize</a:t>
            </a:r>
            <a:r>
              <a:rPr lang="en-US" sz="1200" dirty="0">
                <a:latin typeface="Consolas"/>
                <a:cs typeface="Courier New"/>
              </a:rPr>
              <a:t>: {</a:t>
            </a:r>
            <a:r>
              <a:rPr lang="en-US" sz="1200" dirty="0" err="1">
                <a:latin typeface="Consolas"/>
                <a:cs typeface="Courier New"/>
              </a:rPr>
              <a:t>szInKb</a:t>
            </a:r>
            <a:r>
              <a:rPr lang="en-US" sz="1200" dirty="0">
                <a:latin typeface="Consolas"/>
                <a:cs typeface="Courier New"/>
              </a:rPr>
              <a:t>}; </a:t>
            </a:r>
            <a:r>
              <a:rPr lang="en-US" sz="1200" dirty="0" err="1">
                <a:latin typeface="Consolas"/>
                <a:cs typeface="Courier New"/>
              </a:rPr>
              <a:t>returnSize</a:t>
            </a:r>
            <a:r>
              <a:rPr lang="en-US" sz="1200" dirty="0">
                <a:latin typeface="Consolas"/>
                <a:cs typeface="Courier New"/>
              </a:rPr>
              <a:t>: {</a:t>
            </a:r>
            <a:r>
              <a:rPr lang="en-US" sz="1200" dirty="0" err="1">
                <a:latin typeface="Consolas"/>
                <a:cs typeface="Courier New"/>
              </a:rPr>
              <a:t>szIbKb</a:t>
            </a:r>
            <a:r>
              <a:rPr lang="en-US" sz="1200" dirty="0">
                <a:latin typeface="Consolas"/>
                <a:cs typeface="Courier New"/>
              </a:rPr>
              <a:t>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endParaRPr lang="en-US" sz="1000" dirty="0">
              <a:latin typeface="Consolas"/>
              <a:cs typeface="Courier New"/>
            </a:endParaRPr>
          </a:p>
          <a:p>
            <a:r>
              <a:rPr lang="en-US" sz="1800" dirty="0">
                <a:latin typeface="Calibri"/>
                <a:cs typeface="Calibri"/>
              </a:rPr>
              <a:t>verification-service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"[verification] {</a:t>
            </a:r>
            <a:r>
              <a:rPr lang="en-US" sz="1200" dirty="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} 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 records verified: {number}"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endParaRPr lang="en-US" sz="1000" dirty="0">
              <a:latin typeface="Consolas"/>
              <a:cs typeface="Courier New"/>
            </a:endParaRPr>
          </a:p>
          <a:p>
            <a:r>
              <a:rPr lang="en-US" sz="1800" dirty="0">
                <a:latin typeface="Calibri"/>
                <a:cs typeface="Calibri"/>
              </a:rPr>
              <a:t>generator-service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"[generator] ({ts1}, {ts2}) 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 avg </a:t>
            </a:r>
            <a:r>
              <a:rPr lang="en-US" sz="1200" dirty="0" err="1">
                <a:latin typeface="Consolas"/>
                <a:cs typeface="Courier New"/>
              </a:rPr>
              <a:t>cpu</a:t>
            </a:r>
            <a:r>
              <a:rPr lang="en-US" sz="1200" dirty="0">
                <a:latin typeface="Consolas"/>
                <a:cs typeface="Courier New"/>
              </a:rPr>
              <a:t> time: {</a:t>
            </a:r>
            <a:r>
              <a:rPr lang="en-US" sz="1200" dirty="0" err="1">
                <a:latin typeface="Consolas"/>
                <a:cs typeface="Courier New"/>
              </a:rPr>
              <a:t>avgCpuTime</a:t>
            </a:r>
            <a:r>
              <a:rPr lang="en-US" sz="1200" dirty="0">
                <a:latin typeface="Consolas"/>
                <a:cs typeface="Courier New"/>
              </a:rPr>
              <a:t>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 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200" dirty="0">
                <a:latin typeface="Consolas"/>
                <a:cs typeface="Courier New"/>
              </a:rPr>
              <a:t>                                         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 = </a:t>
            </a:r>
            <a:r>
              <a:rPr lang="en-US" sz="1200" dirty="0" err="1">
                <a:latin typeface="Consolas"/>
                <a:cs typeface="Courier New"/>
              </a:rPr>
              <a:t>UUID.</a:t>
            </a:r>
            <a:r>
              <a:rPr lang="en-US" sz="1200" i="1" dirty="0" err="1">
                <a:latin typeface="Consolas"/>
                <a:cs typeface="Courier New"/>
              </a:rPr>
              <a:t>randomUUID</a:t>
            </a:r>
            <a:r>
              <a:rPr lang="en-US" sz="1200" dirty="0">
                <a:latin typeface="Consolas"/>
                <a:cs typeface="Courier New"/>
              </a:rPr>
              <a:t>(),</a:t>
            </a:r>
            <a:r>
              <a:rPr lang="en-US" sz="1200" dirty="0">
                <a:latin typeface="Consolas"/>
              </a:rPr>
              <a:t> </a:t>
            </a:r>
            <a:r>
              <a:rPr lang="en-US" sz="1200" dirty="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 = </a:t>
            </a:r>
            <a:r>
              <a:rPr lang="en-US" sz="1200" dirty="0" err="1">
                <a:latin typeface="Consolas"/>
                <a:cs typeface="Courier New"/>
              </a:rPr>
              <a:t>yyyy</a:t>
            </a:r>
            <a:r>
              <a:rPr lang="en-US" sz="1200" dirty="0">
                <a:latin typeface="Consolas"/>
                <a:cs typeface="Courier New"/>
              </a:rPr>
              <a:t>-MM-dd </a:t>
            </a:r>
            <a:r>
              <a:rPr lang="en-US" sz="1200" dirty="0" err="1">
                <a:latin typeface="Consolas"/>
                <a:cs typeface="Courier New"/>
              </a:rPr>
              <a:t>HH:mm:ss.SSS</a:t>
            </a:r>
            <a:endParaRPr lang="en-US" sz="1200" dirty="0">
              <a:latin typeface="Consola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8949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2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4A776909-6DDC-4874-BB2E-2C3C4537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56BB45-840F-4BD7-A05C-384A06CA369B}"/>
              </a:ext>
            </a:extLst>
          </p:cNvPr>
          <p:cNvSpPr txBox="1"/>
          <p:nvPr/>
        </p:nvSpPr>
        <p:spPr>
          <a:xfrm>
            <a:off x="232834" y="2194982"/>
            <a:ext cx="8833553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dirty="0">
                <a:cs typeface="Calibri"/>
              </a:rPr>
              <a:t>address: </a:t>
            </a:r>
            <a:r>
              <a:rPr lang="en-US" dirty="0">
                <a:hlinkClick r:id="" action="ppaction://noaction"/>
              </a:rPr>
              <a:t>http://127.0.0.1:4200/</a:t>
            </a:r>
            <a:r>
              <a:rPr lang="en-US" dirty="0"/>
              <a:t> </a:t>
            </a:r>
            <a:r>
              <a:rPr lang="en-US" dirty="0">
                <a:cs typeface="Calibri"/>
              </a:rPr>
              <a:t>,  creds: </a:t>
            </a:r>
            <a:r>
              <a:rPr lang="en-US" b="1" dirty="0">
                <a:cs typeface="Calibri"/>
              </a:rPr>
              <a:t>root / workshop</a:t>
            </a:r>
            <a:br>
              <a:rPr lang="en-US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ea typeface="+mn-lt"/>
                <a:cs typeface="+mn-lt"/>
              </a:rPr>
            </a:br>
            <a:r>
              <a:rPr lang="en-US" dirty="0">
                <a:latin typeface="Courier New"/>
                <a:cs typeface="Courier New"/>
              </a:rPr>
              <a:t># cd workshop/</a:t>
            </a:r>
            <a:r>
              <a:rPr lang="en-US" dirty="0" err="1">
                <a:latin typeface="Courier New"/>
                <a:cs typeface="Courier New"/>
              </a:rPr>
              <a:t>kafka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# ./kafka-console-consumer.sh --topic </a:t>
            </a:r>
            <a:r>
              <a:rPr lang="en-US" b="1" dirty="0">
                <a:latin typeface="Courier New"/>
                <a:cs typeface="Courier New"/>
              </a:rPr>
              <a:t>resource.utilization.topic </a:t>
            </a:r>
            <a:br>
              <a:rPr lang="en-US" b="1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                          --bootstrap-server 0.0.0.0:6667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sz="800" dirty="0">
                <a:latin typeface="Courier New"/>
                <a:cs typeface="Courier New"/>
              </a:rPr>
              <a:t> </a:t>
            </a:r>
            <a:endParaRPr lang="en-US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cs typeface="Calibri"/>
              </a:rPr>
              <a:t>Have fun (with the App)</a:t>
            </a:r>
          </a:p>
          <a:p>
            <a:br>
              <a:rPr lang="en-US" sz="1800" dirty="0">
                <a:latin typeface="Courier New"/>
                <a:cs typeface="Courier New"/>
              </a:rPr>
            </a:b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51378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C267F07-5DAB-4076-A35C-BBC59B2D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40" y="795119"/>
            <a:ext cx="6822920" cy="3984883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72454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936590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APACHE FLUME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744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Apache Flume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4F308-615C-4BDA-A670-09FEA4AD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01" y="904081"/>
            <a:ext cx="5292398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63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Apache Flume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75727-D4B4-480F-821D-FE238C7D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043371"/>
            <a:ext cx="8864600" cy="30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4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0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F22C-6EB1-4D44-B4D7-3A5625805608}"/>
              </a:ext>
            </a:extLst>
          </p:cNvPr>
          <p:cNvSpPr txBox="1"/>
          <p:nvPr/>
        </p:nvSpPr>
        <p:spPr>
          <a:xfrm>
            <a:off x="218723" y="751572"/>
            <a:ext cx="728838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 err="1"/>
              <a:t>target_agent.sources</a:t>
            </a:r>
            <a:r>
              <a:rPr lang="en-US" sz="900" dirty="0"/>
              <a:t> = </a:t>
            </a:r>
            <a:r>
              <a:rPr lang="en-US" sz="900" dirty="0" err="1"/>
              <a:t>kafkaSource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</a:t>
            </a:r>
            <a:r>
              <a:rPr lang="en-US" sz="900" dirty="0"/>
              <a:t> = </a:t>
            </a:r>
            <a:r>
              <a:rPr lang="en-US" sz="900" dirty="0" err="1"/>
              <a:t>hdfsSink</a:t>
            </a:r>
            <a:br>
              <a:rPr lang="en-US" sz="900" dirty="0">
                <a:cs typeface="Calibri"/>
              </a:rPr>
            </a:b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target_agent.sources.kafkaSource.type</a:t>
            </a:r>
            <a:r>
              <a:rPr lang="en-US" sz="900" dirty="0"/>
              <a:t> = </a:t>
            </a:r>
            <a:r>
              <a:rPr lang="en-US" sz="900" dirty="0" err="1"/>
              <a:t>org.apache.flume.source.kafka.KafkaSource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target_agent.sources.kafkaSource.zookeeperConnect</a:t>
            </a:r>
            <a:r>
              <a:rPr lang="en-US" sz="900" dirty="0"/>
              <a:t> = sandbox.hortonworks.com:2181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target_agent.sources.kafkaSource.topic</a:t>
            </a:r>
            <a:r>
              <a:rPr lang="en-US" sz="900" dirty="0"/>
              <a:t> = </a:t>
            </a:r>
            <a:r>
              <a:rPr lang="en-US" sz="900" dirty="0" err="1"/>
              <a:t>resource.utilization.topic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target_agent.sources.kafkaSource.groupId</a:t>
            </a:r>
            <a:r>
              <a:rPr lang="en-US" sz="900" dirty="0"/>
              <a:t> = flume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target_agent.sources.kafkaSource.interceptors</a:t>
            </a:r>
            <a:r>
              <a:rPr lang="en-US" sz="900" dirty="0"/>
              <a:t> = i1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target_agent.sources.kafkaSource.interceptors.i1.type=timestamp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target_agent.sources.kafkaSource.consumer.timeout.ms=</a:t>
            </a:r>
            <a:r>
              <a:rPr lang="en-US" sz="900" dirty="0">
                <a:solidFill>
                  <a:srgbClr val="0000FF"/>
                </a:solidFill>
              </a:rPr>
              <a:t>100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 http://flume.apache.org/FlumeUserGuide.html#memory-channel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/>
              <a:t>target_agent.channels.memoryChannel.type = memory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target_agent.channels.memoryChannel.capacity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target_agent.channels.memoryChannel.transactionCapacity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## Write to HDFS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#http://flume.apache.org/</a:t>
            </a:r>
            <a:r>
              <a:rPr lang="en-US" sz="900" i="1" dirty="0" err="1">
                <a:solidFill>
                  <a:srgbClr val="808080"/>
                </a:solidFill>
              </a:rPr>
              <a:t>FlumeUserGuide.html#hdfs-sink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 err="1"/>
              <a:t>target_agent.sinks.hdfsSink.type</a:t>
            </a:r>
            <a:r>
              <a:rPr lang="en-US" sz="900" dirty="0"/>
              <a:t> = </a:t>
            </a:r>
            <a:r>
              <a:rPr lang="en-US" sz="900" dirty="0" err="1"/>
              <a:t>hdfs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target_agent.sinks.hdfsSink.channel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target_agent.sinks.hdfsSink.hdfs.path</a:t>
            </a:r>
            <a:r>
              <a:rPr lang="en-US" sz="900" dirty="0"/>
              <a:t> = hdfs:</a:t>
            </a:r>
            <a:r>
              <a:rPr lang="en-US" sz="900" i="1" dirty="0"/>
              <a:t>//sandbox-hdp.hortonworks.com:8020/user/workshop/%{topic}</a:t>
            </a:r>
            <a:br>
              <a:rPr lang="en-US" sz="900" i="1" dirty="0">
                <a:cs typeface="Calibri"/>
              </a:rPr>
            </a:br>
            <a:r>
              <a:rPr lang="en-US" sz="900" dirty="0"/>
              <a:t>target_agent.sinks.hdfsSink.hdfs.fileType = DataStream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target_agent.sinks.hdfsSink.hdfs.writeFormat</a:t>
            </a:r>
            <a:r>
              <a:rPr lang="en-US" sz="900" dirty="0"/>
              <a:t> = Text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target_agent.sinks.hdfsSink.hdfs.rollSize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104857600 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target_agent.sinks.hdfsSink.hdfs.rollInterval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target_agent.sinks.hdfsSink.hdfs.rollCount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endParaRPr lang="en-US" sz="9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D3F7B-D2F5-415F-9F93-2FA900B57852}"/>
              </a:ext>
            </a:extLst>
          </p:cNvPr>
          <p:cNvSpPr txBox="1"/>
          <p:nvPr/>
        </p:nvSpPr>
        <p:spPr>
          <a:xfrm>
            <a:off x="2885722" y="4502151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flume/</a:t>
            </a:r>
            <a:r>
              <a:rPr lang="en-US" dirty="0" err="1"/>
              <a:t>flume_agent.conf</a:t>
            </a:r>
          </a:p>
        </p:txBody>
      </p:sp>
    </p:spTree>
    <p:extLst>
      <p:ext uri="{BB962C8B-B14F-4D97-AF65-F5344CB8AC3E}">
        <p14:creationId xmlns:p14="http://schemas.microsoft.com/office/powerpoint/2010/main" val="3968375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F22C-6EB1-4D44-B4D7-3A5625805608}"/>
              </a:ext>
            </a:extLst>
          </p:cNvPr>
          <p:cNvSpPr txBox="1"/>
          <p:nvPr/>
        </p:nvSpPr>
        <p:spPr>
          <a:xfrm>
            <a:off x="218723" y="751572"/>
            <a:ext cx="728838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 err="1"/>
              <a:t>target_agent</a:t>
            </a:r>
            <a:r>
              <a:rPr lang="en-US" sz="900" dirty="0" err="1"/>
              <a:t>.sources</a:t>
            </a:r>
            <a:r>
              <a:rPr lang="en-US" sz="900" dirty="0"/>
              <a:t> = </a:t>
            </a:r>
            <a:r>
              <a:rPr lang="en-US" sz="900" dirty="0" err="1"/>
              <a:t>kafkaSource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</a:t>
            </a:r>
            <a:r>
              <a:rPr lang="en-US" sz="900" dirty="0"/>
              <a:t> = </a:t>
            </a:r>
            <a:r>
              <a:rPr lang="en-US" sz="900" dirty="0" err="1"/>
              <a:t>hdfsSink</a:t>
            </a:r>
            <a:br>
              <a:rPr lang="en-US" sz="900" dirty="0">
                <a:cs typeface="Calibri"/>
              </a:rPr>
            </a:b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.sources.kafkaSource.type</a:t>
            </a:r>
            <a:r>
              <a:rPr lang="en-US" sz="900" dirty="0"/>
              <a:t> = </a:t>
            </a:r>
            <a:r>
              <a:rPr lang="en-US" sz="900" dirty="0" err="1"/>
              <a:t>org.apache.flume.source.kafka.KafkaSource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.sources.kafkaSource.zookeeperConnect</a:t>
            </a:r>
            <a:r>
              <a:rPr lang="en-US" sz="900" dirty="0"/>
              <a:t> = sandbox.hortonworks.com:2181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.sources.kafkaSource.topic</a:t>
            </a:r>
            <a:r>
              <a:rPr lang="en-US" sz="900" dirty="0"/>
              <a:t> = </a:t>
            </a:r>
            <a:r>
              <a:rPr lang="en-US" sz="900" dirty="0" err="1"/>
              <a:t>resource.utilization.topic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.sources.kafkaSource.groupId</a:t>
            </a:r>
            <a:r>
              <a:rPr lang="en-US" sz="900" dirty="0"/>
              <a:t> = flume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.sources.kafkaSource.interceptors</a:t>
            </a:r>
            <a:r>
              <a:rPr lang="en-US" sz="900" dirty="0"/>
              <a:t> = i1</a:t>
            </a:r>
            <a:br>
              <a:rPr lang="en-US" sz="900" dirty="0">
                <a:cs typeface="Calibri"/>
              </a:rPr>
            </a:br>
            <a:r>
              <a:rPr lang="en-US" sz="900" b="1" dirty="0"/>
              <a:t>target_agent</a:t>
            </a:r>
            <a:r>
              <a:rPr lang="en-US" sz="900" dirty="0"/>
              <a:t>.sources.kafkaSource.interceptors.i1.type=timestamp</a:t>
            </a:r>
            <a:br>
              <a:rPr lang="en-US" sz="900" dirty="0">
                <a:cs typeface="Calibri"/>
              </a:rPr>
            </a:br>
            <a:r>
              <a:rPr lang="en-US" sz="900" b="1" dirty="0"/>
              <a:t>target_agent</a:t>
            </a:r>
            <a:r>
              <a:rPr lang="en-US" sz="900" dirty="0"/>
              <a:t>.sources.kafkaSource.consumer.timeout.ms=</a:t>
            </a:r>
            <a:r>
              <a:rPr lang="en-US" sz="900" dirty="0">
                <a:solidFill>
                  <a:srgbClr val="0000FF"/>
                </a:solidFill>
              </a:rPr>
              <a:t>100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 http://flume.apache.org/FlumeUserGuide.html#memory-channel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b="1" dirty="0"/>
              <a:t>target_agent</a:t>
            </a:r>
            <a:r>
              <a:rPr lang="en-US" sz="900" dirty="0"/>
              <a:t>.channels.memoryChannel.type = memory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.channels.memoryChannel.capacity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.channels.memoryChannel.transactionCapacity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## Write to HDFS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#http://flume.apache.org/</a:t>
            </a:r>
            <a:r>
              <a:rPr lang="en-US" sz="900" i="1" dirty="0" err="1">
                <a:solidFill>
                  <a:srgbClr val="808080"/>
                </a:solidFill>
              </a:rPr>
              <a:t>FlumeUserGuide.html#hdfs-sink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.sinks.hdfsSink.type</a:t>
            </a:r>
            <a:r>
              <a:rPr lang="en-US" sz="900" dirty="0"/>
              <a:t> = </a:t>
            </a:r>
            <a:r>
              <a:rPr lang="en-US" sz="900" dirty="0" err="1"/>
              <a:t>hdfs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.sinks.hdfsSink.channel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.sinks.hdfsSink.hdfs.path</a:t>
            </a:r>
            <a:r>
              <a:rPr lang="en-US" sz="900" dirty="0"/>
              <a:t> = hdfs:</a:t>
            </a:r>
            <a:r>
              <a:rPr lang="en-US" sz="900" i="1" dirty="0"/>
              <a:t>//sandbox-hdp.hortonworks.com:8020/user/workshop/%{topic}</a:t>
            </a:r>
            <a:br>
              <a:rPr lang="en-US" sz="900" i="1" dirty="0">
                <a:cs typeface="Calibri"/>
              </a:rPr>
            </a:br>
            <a:r>
              <a:rPr lang="en-US" sz="900" b="1" dirty="0"/>
              <a:t>target_agent</a:t>
            </a:r>
            <a:r>
              <a:rPr lang="en-US" sz="900" dirty="0"/>
              <a:t>.sinks.hdfsSink.hdfs.fileType = DataStream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.sinks.hdfsSink.hdfs.writeFormat</a:t>
            </a:r>
            <a:r>
              <a:rPr lang="en-US" sz="900" dirty="0"/>
              <a:t> = Text</a:t>
            </a:r>
            <a:br>
              <a:rPr lang="en-US" sz="900" dirty="0"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.sinks.hdfsSink.hdfs.rollSize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104857600 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.sinks.hdfsSink.hdfs.rollInterval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b="1" dirty="0" err="1"/>
              <a:t>target_agent</a:t>
            </a:r>
            <a:r>
              <a:rPr lang="en-US" sz="900" dirty="0" err="1"/>
              <a:t>.sinks.hdfsSink.hdfs.rollCount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endParaRPr lang="en-US" sz="9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D3F7B-D2F5-415F-9F93-2FA900B57852}"/>
              </a:ext>
            </a:extLst>
          </p:cNvPr>
          <p:cNvSpPr txBox="1"/>
          <p:nvPr/>
        </p:nvSpPr>
        <p:spPr>
          <a:xfrm>
            <a:off x="2885722" y="4502151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flume/</a:t>
            </a:r>
            <a:r>
              <a:rPr lang="en-US" dirty="0" err="1"/>
              <a:t>flume_agent.conf</a:t>
            </a:r>
          </a:p>
        </p:txBody>
      </p:sp>
    </p:spTree>
    <p:extLst>
      <p:ext uri="{BB962C8B-B14F-4D97-AF65-F5344CB8AC3E}">
        <p14:creationId xmlns:p14="http://schemas.microsoft.com/office/powerpoint/2010/main" val="3910900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F22C-6EB1-4D44-B4D7-3A5625805608}"/>
              </a:ext>
            </a:extLst>
          </p:cNvPr>
          <p:cNvSpPr txBox="1"/>
          <p:nvPr/>
        </p:nvSpPr>
        <p:spPr>
          <a:xfrm>
            <a:off x="218723" y="751572"/>
            <a:ext cx="728838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 err="1"/>
              <a:t>target_agent.sources</a:t>
            </a:r>
            <a:r>
              <a:rPr lang="en-US" sz="900" dirty="0"/>
              <a:t> = </a:t>
            </a:r>
            <a:r>
              <a:rPr lang="en-US" sz="900" b="1" dirty="0" err="1"/>
              <a:t>kafkaSource</a:t>
            </a: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</a:t>
            </a:r>
            <a:r>
              <a:rPr lang="en-US" sz="900" dirty="0"/>
              <a:t> = </a:t>
            </a:r>
            <a:r>
              <a:rPr lang="en-US" sz="900" dirty="0" err="1"/>
              <a:t>hdfsSink</a:t>
            </a:r>
            <a:br>
              <a:rPr lang="en-US" sz="900" dirty="0">
                <a:cs typeface="Calibri"/>
              </a:rPr>
            </a:b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.type</a:t>
            </a:r>
            <a:r>
              <a:rPr lang="en-US" sz="900" dirty="0"/>
              <a:t> = </a:t>
            </a:r>
            <a:r>
              <a:rPr lang="en-US" sz="900" b="1" dirty="0" err="1"/>
              <a:t>org.apache.flume.source.kafka.KafkaSource</a:t>
            </a: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.zookeeperConnect</a:t>
            </a:r>
            <a:r>
              <a:rPr lang="en-US" sz="900" dirty="0"/>
              <a:t> = </a:t>
            </a:r>
            <a:r>
              <a:rPr lang="en-US" sz="900" b="1" dirty="0"/>
              <a:t>sandbox.hortonworks.com:2181</a:t>
            </a: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.topic</a:t>
            </a:r>
            <a:r>
              <a:rPr lang="en-US" sz="900" dirty="0"/>
              <a:t> = </a:t>
            </a:r>
            <a:r>
              <a:rPr lang="en-US" sz="900" b="1" dirty="0" err="1"/>
              <a:t>resource.utilization.topic</a:t>
            </a: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.channels</a:t>
            </a:r>
            <a:r>
              <a:rPr lang="en-US" sz="900" dirty="0"/>
              <a:t> = </a:t>
            </a:r>
            <a:r>
              <a:rPr lang="en-US" sz="900" b="1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.groupId</a:t>
            </a:r>
            <a:r>
              <a:rPr lang="en-US" sz="900" dirty="0"/>
              <a:t> = flume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</a:t>
            </a:r>
            <a:r>
              <a:rPr lang="en-US" sz="900" b="1" dirty="0" err="1"/>
              <a:t>kafkaSource</a:t>
            </a:r>
            <a:r>
              <a:rPr lang="en-US" sz="900" dirty="0" err="1"/>
              <a:t>.interceptors</a:t>
            </a:r>
            <a:r>
              <a:rPr lang="en-US" sz="900" dirty="0"/>
              <a:t> = i1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</a:t>
            </a:r>
            <a:r>
              <a:rPr lang="en-US" sz="900" b="1" dirty="0"/>
              <a:t>kafkaSource</a:t>
            </a:r>
            <a:r>
              <a:rPr lang="en-US" sz="900" dirty="0"/>
              <a:t>.interceptors.i1.type=timestamp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</a:t>
            </a:r>
            <a:r>
              <a:rPr lang="en-US" sz="900" b="1" dirty="0"/>
              <a:t>kafkaSource</a:t>
            </a:r>
            <a:r>
              <a:rPr lang="en-US" sz="900" dirty="0"/>
              <a:t>.consumer.timeout.ms=</a:t>
            </a:r>
            <a:r>
              <a:rPr lang="en-US" sz="900" dirty="0">
                <a:solidFill>
                  <a:srgbClr val="0000FF"/>
                </a:solidFill>
              </a:rPr>
              <a:t>100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 http://flume.apache.org/FlumeUserGuide.html#memory-channel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/>
              <a:t>target_agent.channels.memoryChannel.type = memory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target_agent.channels.memoryChannel.capacity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target_agent.channels.memoryChannel.transactionCapacity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## Write to HDFS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#http://flume.apache.org/</a:t>
            </a:r>
            <a:r>
              <a:rPr lang="en-US" sz="900" i="1" dirty="0" err="1">
                <a:solidFill>
                  <a:srgbClr val="808080"/>
                </a:solidFill>
              </a:rPr>
              <a:t>FlumeUserGuide.html#hdfs-sink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 err="1"/>
              <a:t>target_agent.sinks.hdfsSink.type</a:t>
            </a:r>
            <a:r>
              <a:rPr lang="en-US" sz="900" dirty="0"/>
              <a:t> = </a:t>
            </a:r>
            <a:r>
              <a:rPr lang="en-US" sz="900" dirty="0" err="1"/>
              <a:t>hdfs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target_agent.sinks.hdfsSink.channel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target_agent.sinks.hdfsSink.hdfs.path</a:t>
            </a:r>
            <a:r>
              <a:rPr lang="en-US" sz="900" dirty="0"/>
              <a:t> = hdfs:</a:t>
            </a:r>
            <a:r>
              <a:rPr lang="en-US" sz="900" i="1" dirty="0"/>
              <a:t>//sandbox-hdp.hortonworks.com:8020/user/workshop/%{topic}</a:t>
            </a:r>
            <a:br>
              <a:rPr lang="en-US" sz="900" i="1" dirty="0">
                <a:cs typeface="Calibri"/>
              </a:rPr>
            </a:br>
            <a:r>
              <a:rPr lang="en-US" sz="900" dirty="0"/>
              <a:t>target_agent.sinks.hdfsSink.hdfs.fileType = DataStream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target_agent.sinks.hdfsSink.hdfs.writeFormat</a:t>
            </a:r>
            <a:r>
              <a:rPr lang="en-US" sz="900" dirty="0"/>
              <a:t> = Text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target_agent.sinks.hdfsSink.hdfs.rollSize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104857600 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target_agent.sinks.hdfsSink.hdfs.rollInterval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target_agent.sinks.hdfsSink.hdfs.rollCount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endParaRPr lang="en-US" sz="9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D3F7B-D2F5-415F-9F93-2FA900B57852}"/>
              </a:ext>
            </a:extLst>
          </p:cNvPr>
          <p:cNvSpPr txBox="1"/>
          <p:nvPr/>
        </p:nvSpPr>
        <p:spPr>
          <a:xfrm>
            <a:off x="2885722" y="4502151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flume/</a:t>
            </a:r>
            <a:r>
              <a:rPr lang="en-US" dirty="0" err="1"/>
              <a:t>flume_agent.conf</a:t>
            </a:r>
          </a:p>
        </p:txBody>
      </p:sp>
    </p:spTree>
    <p:extLst>
      <p:ext uri="{BB962C8B-B14F-4D97-AF65-F5344CB8AC3E}">
        <p14:creationId xmlns:p14="http://schemas.microsoft.com/office/powerpoint/2010/main" val="230236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3518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BIG DATA Overview</a:t>
            </a:r>
          </a:p>
        </p:txBody>
      </p:sp>
    </p:spTree>
    <p:extLst>
      <p:ext uri="{BB962C8B-B14F-4D97-AF65-F5344CB8AC3E}">
        <p14:creationId xmlns:p14="http://schemas.microsoft.com/office/powerpoint/2010/main" val="2080262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9F22C-6EB1-4D44-B4D7-3A5625805608}"/>
              </a:ext>
            </a:extLst>
          </p:cNvPr>
          <p:cNvSpPr txBox="1"/>
          <p:nvPr/>
        </p:nvSpPr>
        <p:spPr>
          <a:xfrm>
            <a:off x="218723" y="751572"/>
            <a:ext cx="7288388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 err="1"/>
              <a:t>target_agent.sources</a:t>
            </a:r>
            <a:r>
              <a:rPr lang="en-US" sz="900" dirty="0"/>
              <a:t> = </a:t>
            </a:r>
            <a:r>
              <a:rPr lang="en-US" sz="900" dirty="0" err="1"/>
              <a:t>kafkaSource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</a:t>
            </a:r>
            <a:r>
              <a:rPr lang="en-US" sz="900" dirty="0"/>
              <a:t> = </a:t>
            </a:r>
            <a:r>
              <a:rPr lang="en-US" sz="900" b="1" dirty="0" err="1"/>
              <a:t>hdfsSink</a:t>
            </a:r>
            <a:br>
              <a:rPr lang="en-US" sz="900" b="1" dirty="0">
                <a:cs typeface="Calibri"/>
              </a:rPr>
            </a:b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target_agent.sources.kafkaSource.type</a:t>
            </a:r>
            <a:r>
              <a:rPr lang="en-US" sz="900" dirty="0"/>
              <a:t> = </a:t>
            </a:r>
            <a:r>
              <a:rPr lang="en-US" sz="900" dirty="0" err="1"/>
              <a:t>org.apache.flume.source.kafka.KafkaSource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target_agent.sources.kafkaSource.zookeeperConnect</a:t>
            </a:r>
            <a:r>
              <a:rPr lang="en-US" sz="900" dirty="0"/>
              <a:t> = sandbox.hortonworks.com:2181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target_agent.sources.kafkaSource.topic</a:t>
            </a:r>
            <a:r>
              <a:rPr lang="en-US" sz="900" dirty="0"/>
              <a:t> = </a:t>
            </a:r>
            <a:r>
              <a:rPr lang="en-US" sz="900" dirty="0" err="1"/>
              <a:t>resource.utilization.topic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target_agent.sources.kafkaSource.channels</a:t>
            </a:r>
            <a:r>
              <a:rPr lang="en-US" sz="900" dirty="0"/>
              <a:t> = </a:t>
            </a:r>
            <a:r>
              <a:rPr lang="en-US" sz="900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target_agent.sources.kafkaSource.groupId</a:t>
            </a:r>
            <a:r>
              <a:rPr lang="en-US" sz="900" dirty="0"/>
              <a:t> = flume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target_agent.sources.kafkaSource.interceptors</a:t>
            </a:r>
            <a:r>
              <a:rPr lang="en-US" sz="900" dirty="0"/>
              <a:t> = i1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target_agent.sources.kafkaSource.interceptors.i1.type=timestamp</a:t>
            </a:r>
            <a:br>
              <a:rPr lang="en-US" sz="900" dirty="0">
                <a:cs typeface="Calibri"/>
              </a:rPr>
            </a:br>
            <a:r>
              <a:rPr lang="en-US" sz="900" dirty="0"/>
              <a:t>target_agent.sources.kafkaSource.consumer.timeout.ms=</a:t>
            </a:r>
            <a:r>
              <a:rPr lang="en-US" sz="900" dirty="0">
                <a:solidFill>
                  <a:srgbClr val="0000FF"/>
                </a:solidFill>
              </a:rPr>
              <a:t>100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 http://flume.apache.org/FlumeUserGuide.html#memory-channel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/>
              <a:t>target_agent.channels.memoryChannel.type = memory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target_agent.channels.memoryChannel.capacity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target_agent.channels.memoryChannel.transactionCapacity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1000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## Write to HDFS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i="1" dirty="0">
                <a:solidFill>
                  <a:srgbClr val="808080"/>
                </a:solidFill>
              </a:rPr>
              <a:t>#http://flume.apache.org/</a:t>
            </a:r>
            <a:r>
              <a:rPr lang="en-US" sz="900" i="1" dirty="0" err="1">
                <a:solidFill>
                  <a:srgbClr val="808080"/>
                </a:solidFill>
              </a:rPr>
              <a:t>FlumeUserGuide.html#hdfs-sink</a:t>
            </a:r>
            <a:br>
              <a:rPr lang="en-US" sz="900" i="1" dirty="0">
                <a:solidFill>
                  <a:srgbClr val="808080"/>
                </a:solidFill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.type</a:t>
            </a:r>
            <a:r>
              <a:rPr lang="en-US" sz="900" dirty="0"/>
              <a:t> = </a:t>
            </a:r>
            <a:r>
              <a:rPr lang="en-US" sz="900" b="1" dirty="0" err="1"/>
              <a:t>hdfs</a:t>
            </a:r>
            <a:br>
              <a:rPr lang="en-US" sz="900" b="1" dirty="0"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.channel</a:t>
            </a:r>
            <a:r>
              <a:rPr lang="en-US" sz="900" dirty="0"/>
              <a:t> = </a:t>
            </a:r>
            <a:r>
              <a:rPr lang="en-US" sz="900" b="1" dirty="0" err="1"/>
              <a:t>memoryChannel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.hdfs.path</a:t>
            </a:r>
            <a:r>
              <a:rPr lang="en-US" sz="900" dirty="0"/>
              <a:t> = </a:t>
            </a:r>
            <a:r>
              <a:rPr lang="en-US" sz="900" b="1" dirty="0"/>
              <a:t>hdfs:</a:t>
            </a:r>
            <a:r>
              <a:rPr lang="en-US" sz="900" b="1" i="1" dirty="0"/>
              <a:t>//sandbox-hdp.hortonworks.com:8020/user/workshop/%{topic}</a:t>
            </a:r>
            <a:br>
              <a:rPr lang="en-US" sz="900" b="1" i="1" dirty="0">
                <a:cs typeface="Calibri"/>
              </a:rPr>
            </a:br>
            <a:r>
              <a:rPr lang="en-US" sz="900" dirty="0"/>
              <a:t>target_agent.sinks.</a:t>
            </a:r>
            <a:r>
              <a:rPr lang="en-US" sz="900" b="1" dirty="0"/>
              <a:t>hdfsSink</a:t>
            </a:r>
            <a:r>
              <a:rPr lang="en-US" sz="900" dirty="0"/>
              <a:t>.hdfs.fileType = DataStream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.hdfs.writeFormat</a:t>
            </a:r>
            <a:r>
              <a:rPr lang="en-US" sz="900" dirty="0"/>
              <a:t> = Text</a:t>
            </a:r>
            <a:br>
              <a:rPr lang="en-US" sz="900" dirty="0"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.hdfs.rollSize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104857600 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.hdfs.rollInterval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br>
              <a:rPr lang="en-US" sz="900" dirty="0">
                <a:solidFill>
                  <a:srgbClr val="0000FF"/>
                </a:solidFill>
                <a:cs typeface="Calibri"/>
              </a:rPr>
            </a:br>
            <a:r>
              <a:rPr lang="en-US" sz="900" dirty="0" err="1"/>
              <a:t>target_agent.sinks.</a:t>
            </a:r>
            <a:r>
              <a:rPr lang="en-US" sz="900" b="1" dirty="0" err="1"/>
              <a:t>hdfsSink</a:t>
            </a:r>
            <a:r>
              <a:rPr lang="en-US" sz="900" dirty="0" err="1"/>
              <a:t>.hdfs.rollCount</a:t>
            </a:r>
            <a:r>
              <a:rPr lang="en-US" sz="900" dirty="0"/>
              <a:t> = </a:t>
            </a:r>
            <a:r>
              <a:rPr lang="en-US" sz="900" dirty="0">
                <a:solidFill>
                  <a:srgbClr val="0000FF"/>
                </a:solidFill>
              </a:rPr>
              <a:t>0</a:t>
            </a:r>
            <a:endParaRPr lang="en-US" sz="9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D3F7B-D2F5-415F-9F93-2FA900B57852}"/>
              </a:ext>
            </a:extLst>
          </p:cNvPr>
          <p:cNvSpPr txBox="1"/>
          <p:nvPr/>
        </p:nvSpPr>
        <p:spPr>
          <a:xfrm>
            <a:off x="2885722" y="4502151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flume/</a:t>
            </a:r>
            <a:r>
              <a:rPr lang="en-US" dirty="0" err="1"/>
              <a:t>flume_agent.conf</a:t>
            </a:r>
          </a:p>
        </p:txBody>
      </p:sp>
    </p:spTree>
    <p:extLst>
      <p:ext uri="{BB962C8B-B14F-4D97-AF65-F5344CB8AC3E}">
        <p14:creationId xmlns:p14="http://schemas.microsoft.com/office/powerpoint/2010/main" val="3574734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4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35A5667A-9A19-4669-80E4-2B001274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CA182-A8FD-4DE5-8C31-232132CEBAA0}"/>
              </a:ext>
            </a:extLst>
          </p:cNvPr>
          <p:cNvSpPr txBox="1"/>
          <p:nvPr/>
        </p:nvSpPr>
        <p:spPr>
          <a:xfrm>
            <a:off x="232834" y="2145593"/>
            <a:ext cx="8833553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dirty="0">
                <a:cs typeface="Calibri"/>
              </a:rPr>
              <a:t>address: </a:t>
            </a:r>
            <a:r>
              <a:rPr lang="en-US" dirty="0">
                <a:hlinkClick r:id="" action="ppaction://noaction"/>
              </a:rPr>
              <a:t>http://127.0.0.1:4200/</a:t>
            </a:r>
            <a:r>
              <a:rPr lang="en-US" dirty="0"/>
              <a:t> </a:t>
            </a:r>
            <a:r>
              <a:rPr lang="en-US" dirty="0">
                <a:cs typeface="Calibri"/>
              </a:rPr>
              <a:t>,  creds: </a:t>
            </a:r>
            <a:r>
              <a:rPr lang="en-US" b="1" dirty="0">
                <a:cs typeface="Calibri"/>
              </a:rPr>
              <a:t>root / workshop</a:t>
            </a:r>
            <a:br>
              <a:rPr lang="en-US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ea typeface="+mn-lt"/>
                <a:cs typeface="+mn-lt"/>
              </a:rPr>
            </a:br>
            <a:r>
              <a:rPr lang="en-US" dirty="0">
                <a:latin typeface="Courier New"/>
                <a:cs typeface="Courier New"/>
              </a:rPr>
              <a:t># cd workshop/flume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# /</a:t>
            </a:r>
            <a:r>
              <a:rPr lang="en-US" dirty="0" err="1">
                <a:latin typeface="Courier New"/>
                <a:cs typeface="Courier New"/>
              </a:rPr>
              <a:t>usr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hdp</a:t>
            </a:r>
            <a:r>
              <a:rPr lang="en-US" dirty="0">
                <a:latin typeface="Courier New"/>
                <a:cs typeface="Courier New"/>
              </a:rPr>
              <a:t>/current/flume-server/bin/flume-ng agent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--conf /</a:t>
            </a:r>
            <a:r>
              <a:rPr lang="en-US" dirty="0" err="1">
                <a:latin typeface="Courier New"/>
                <a:cs typeface="Courier New"/>
              </a:rPr>
              <a:t>usr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hdp</a:t>
            </a:r>
            <a:r>
              <a:rPr lang="en-US" dirty="0">
                <a:latin typeface="Courier New"/>
                <a:cs typeface="Courier New"/>
              </a:rPr>
              <a:t>/current/flume-server/conf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--conf-file </a:t>
            </a:r>
            <a:r>
              <a:rPr lang="en-US" b="1" dirty="0" err="1">
                <a:latin typeface="Courier New"/>
                <a:cs typeface="Courier New"/>
              </a:rPr>
              <a:t>flume_agent.conf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--name </a:t>
            </a:r>
            <a:r>
              <a:rPr lang="en-US" b="1" dirty="0" err="1">
                <a:latin typeface="Courier New"/>
                <a:cs typeface="Courier New"/>
              </a:rPr>
              <a:t>target_agent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-</a:t>
            </a:r>
            <a:r>
              <a:rPr lang="en-US" dirty="0" err="1">
                <a:latin typeface="Courier New"/>
                <a:cs typeface="Courier New"/>
              </a:rPr>
              <a:t>Dflume.root.logger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INFO,console</a:t>
            </a:r>
            <a:endParaRPr lang="en-US" sz="800" dirty="0" err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59551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C9D6B1-30CE-4EBE-AF7D-4D306620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67" y="1243123"/>
            <a:ext cx="7780866" cy="2390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55CC3-13A6-4370-8774-A92A1F4786FE}"/>
              </a:ext>
            </a:extLst>
          </p:cNvPr>
          <p:cNvSpPr txBox="1"/>
          <p:nvPr/>
        </p:nvSpPr>
        <p:spPr>
          <a:xfrm>
            <a:off x="3111501" y="4234038"/>
            <a:ext cx="60325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cs typeface="Calibri"/>
                <a:hlinkClick r:id="rId4" invalidUrl="http://"/>
              </a:rPr>
              <a:t>http://127.0.0.1:8080</a:t>
            </a:r>
            <a:br>
              <a:rPr lang="en-US" dirty="0">
                <a:cs typeface="Calibri"/>
                <a:hlinkClick r:id="rId5" invalidUrl="http://"/>
              </a:rPr>
            </a:br>
            <a:r>
              <a:rPr lang="en-US" dirty="0">
                <a:cs typeface="Calibri"/>
                <a:hlinkClick r:id="rId6"/>
              </a:rPr>
              <a:t>http</a:t>
            </a:r>
            <a:r>
              <a:rPr lang="en-US" dirty="0">
                <a:hlinkClick r:id="rId7" invalidUrl="http://:/127.0.0.1:8080/#/main/view/FILES/auto_files_instance"/>
              </a:rPr>
              <a:t>://127.0.0.1:8080/#/main/view/FILES/auto_files_instance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58237-9F0E-46FB-96CB-705E8E8DEB29}"/>
              </a:ext>
            </a:extLst>
          </p:cNvPr>
          <p:cNvSpPr txBox="1"/>
          <p:nvPr/>
        </p:nvSpPr>
        <p:spPr>
          <a:xfrm>
            <a:off x="678180" y="819150"/>
            <a:ext cx="45720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808080"/>
                </a:solidFill>
              </a:rPr>
              <a:t>hdfs://user/workshop/</a:t>
            </a:r>
            <a:r>
              <a:rPr lang="en-US" b="1">
                <a:solidFill>
                  <a:srgbClr val="464547"/>
                </a:solidFill>
              </a:rPr>
              <a:t>resource.utilization.topic</a:t>
            </a:r>
            <a:r>
              <a:rPr lang="en-US">
                <a:cs typeface="Calibri"/>
              </a:rPr>
              <a:t>​</a:t>
            </a:r>
            <a:endParaRPr lang="en-US" dirty="0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49CCCF-63DF-402C-A2C4-D580C7594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822960"/>
            <a:ext cx="1443990" cy="206502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PLAY</a:t>
            </a:r>
          </a:p>
        </p:txBody>
      </p:sp>
    </p:spTree>
    <p:extLst>
      <p:ext uri="{BB962C8B-B14F-4D97-AF65-F5344CB8AC3E}">
        <p14:creationId xmlns:p14="http://schemas.microsoft.com/office/powerpoint/2010/main" val="2554727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402855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MAP-REDUCE</a:t>
            </a:r>
            <a:endParaRPr lang="en-US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138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APPLICATION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3391"/>
            <a:ext cx="4669971" cy="392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46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2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254DF-0ED9-47FA-8288-D6C4E62F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3" y="731266"/>
            <a:ext cx="8215914" cy="38855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Map-Reduce</a:t>
            </a:r>
          </a:p>
        </p:txBody>
      </p:sp>
    </p:spTree>
    <p:extLst>
      <p:ext uri="{BB962C8B-B14F-4D97-AF65-F5344CB8AC3E}">
        <p14:creationId xmlns:p14="http://schemas.microsoft.com/office/powerpoint/2010/main" val="356284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MESSAGES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F6FE1-66B0-4505-AD3C-8218B8DCDE10}"/>
              </a:ext>
            </a:extLst>
          </p:cNvPr>
          <p:cNvSpPr txBox="1"/>
          <p:nvPr/>
        </p:nvSpPr>
        <p:spPr>
          <a:xfrm>
            <a:off x="183446" y="783872"/>
            <a:ext cx="8734775" cy="33547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 dirty="0">
              <a:latin typeface="Calibri"/>
              <a:cs typeface="Calibri"/>
            </a:endParaRPr>
          </a:p>
          <a:p>
            <a:r>
              <a:rPr lang="en-US" sz="1800" dirty="0">
                <a:latin typeface="Calibri"/>
                <a:cs typeface="Calibri"/>
              </a:rPr>
              <a:t>database-service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"[database] {</a:t>
            </a:r>
            <a:r>
              <a:rPr lang="en-US" sz="1200" dirty="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 </a:t>
            </a:r>
            <a:r>
              <a:rPr lang="en-US" sz="1200" dirty="0" err="1">
                <a:latin typeface="Consolas"/>
                <a:cs typeface="Courier New"/>
              </a:rPr>
              <a:t>putSize</a:t>
            </a:r>
            <a:r>
              <a:rPr lang="en-US" sz="1200" dirty="0">
                <a:latin typeface="Consolas"/>
                <a:cs typeface="Courier New"/>
              </a:rPr>
              <a:t>: {</a:t>
            </a:r>
            <a:r>
              <a:rPr lang="en-US" sz="1200" dirty="0" err="1">
                <a:latin typeface="Consolas"/>
                <a:cs typeface="Courier New"/>
              </a:rPr>
              <a:t>szInKb</a:t>
            </a:r>
            <a:r>
              <a:rPr lang="en-US" sz="1200" dirty="0">
                <a:latin typeface="Consolas"/>
                <a:cs typeface="Courier New"/>
              </a:rPr>
              <a:t>}; </a:t>
            </a:r>
            <a:r>
              <a:rPr lang="en-US" sz="1200" dirty="0" err="1">
                <a:latin typeface="Consolas"/>
                <a:cs typeface="Courier New"/>
              </a:rPr>
              <a:t>returnSize</a:t>
            </a:r>
            <a:r>
              <a:rPr lang="en-US" sz="1200" dirty="0">
                <a:latin typeface="Consolas"/>
                <a:cs typeface="Courier New"/>
              </a:rPr>
              <a:t>: {</a:t>
            </a:r>
            <a:r>
              <a:rPr lang="en-US" sz="1200" dirty="0" err="1">
                <a:latin typeface="Consolas"/>
                <a:cs typeface="Courier New"/>
              </a:rPr>
              <a:t>szIbKb</a:t>
            </a:r>
            <a:r>
              <a:rPr lang="en-US" sz="1200" dirty="0">
                <a:latin typeface="Consolas"/>
                <a:cs typeface="Courier New"/>
              </a:rPr>
              <a:t>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endParaRPr lang="en-US" sz="1000" dirty="0">
              <a:latin typeface="Consolas"/>
              <a:cs typeface="Courier New"/>
            </a:endParaRPr>
          </a:p>
          <a:p>
            <a:r>
              <a:rPr lang="en-US" sz="1800" dirty="0">
                <a:latin typeface="Calibri"/>
                <a:cs typeface="Calibri"/>
              </a:rPr>
              <a:t>verification-service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"[verification] {</a:t>
            </a:r>
            <a:r>
              <a:rPr lang="en-US" sz="1200" dirty="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} 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 records verified: {number}"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endParaRPr lang="en-US" sz="1000" dirty="0">
              <a:latin typeface="Consolas"/>
              <a:cs typeface="Courier New"/>
            </a:endParaRPr>
          </a:p>
          <a:p>
            <a:r>
              <a:rPr lang="en-US" sz="1800" dirty="0">
                <a:latin typeface="Calibri"/>
                <a:cs typeface="Calibri"/>
              </a:rPr>
              <a:t>generator-service</a:t>
            </a:r>
          </a:p>
          <a:p>
            <a:endParaRPr lang="en-US" sz="800" dirty="0">
              <a:latin typeface="Calibri"/>
              <a:cs typeface="Calibri"/>
            </a:endParaRPr>
          </a:p>
          <a:p>
            <a:r>
              <a:rPr lang="en-US" sz="1200" dirty="0">
                <a:latin typeface="Consolas"/>
                <a:cs typeface="Courier New"/>
              </a:rPr>
              <a:t>  "[generator] ({ts1}, {ts2}) | {</a:t>
            </a:r>
            <a:r>
              <a:rPr lang="en-US" sz="1200" dirty="0" err="1">
                <a:latin typeface="Consolas"/>
                <a:cs typeface="Courier New"/>
              </a:rPr>
              <a:t>userId</a:t>
            </a:r>
            <a:r>
              <a:rPr lang="en-US" sz="1200" dirty="0">
                <a:latin typeface="Consolas"/>
                <a:cs typeface="Courier New"/>
              </a:rPr>
              <a:t>} | {</a:t>
            </a:r>
            <a:r>
              <a:rPr lang="en-US" sz="1200" dirty="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} | avg </a:t>
            </a:r>
            <a:r>
              <a:rPr lang="en-US" sz="1200" dirty="0" err="1">
                <a:latin typeface="Consolas"/>
                <a:cs typeface="Courier New"/>
              </a:rPr>
              <a:t>cpu</a:t>
            </a:r>
            <a:r>
              <a:rPr lang="en-US" sz="1200" dirty="0">
                <a:latin typeface="Consolas"/>
                <a:cs typeface="Courier New"/>
              </a:rPr>
              <a:t> time: {</a:t>
            </a:r>
            <a:r>
              <a:rPr lang="en-US" sz="1200" dirty="0" err="1">
                <a:latin typeface="Consolas"/>
                <a:cs typeface="Courier New"/>
              </a:rPr>
              <a:t>avgCpuTime</a:t>
            </a:r>
            <a:r>
              <a:rPr lang="en-US" sz="1200" dirty="0">
                <a:latin typeface="Consolas"/>
                <a:cs typeface="Courier New"/>
              </a:rPr>
              <a:t>}" </a:t>
            </a:r>
          </a:p>
          <a:p>
            <a:r>
              <a:rPr lang="en-US" sz="1200" dirty="0">
                <a:latin typeface="Consolas"/>
                <a:cs typeface="Courier New"/>
              </a:rPr>
              <a:t>    -&gt; </a:t>
            </a:r>
            <a:r>
              <a:rPr lang="en-US" sz="1200" b="1" dirty="0" err="1">
                <a:latin typeface="Consolas"/>
                <a:cs typeface="Courier New"/>
              </a:rPr>
              <a:t>resource.utilization.topic</a:t>
            </a:r>
            <a:endParaRPr lang="en-US" sz="1200" b="1" err="1">
              <a:latin typeface="Consolas"/>
              <a:cs typeface="Courier New"/>
            </a:endParaRPr>
          </a:p>
          <a:p>
            <a:r>
              <a:rPr lang="en-US" sz="1000" dirty="0">
                <a:latin typeface="Courier New"/>
                <a:cs typeface="Courier New"/>
              </a:rPr>
              <a:t> 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 </a:t>
            </a:r>
          </a:p>
          <a:p>
            <a:r>
              <a:rPr lang="en-US" sz="1200" dirty="0">
                <a:latin typeface="Consolas"/>
                <a:cs typeface="Courier New"/>
              </a:rPr>
              <a:t>                                         </a:t>
            </a:r>
            <a:r>
              <a:rPr lang="en-US" sz="1200" err="1">
                <a:latin typeface="Consolas"/>
                <a:cs typeface="Courier New"/>
              </a:rPr>
              <a:t>workflowId</a:t>
            </a:r>
            <a:r>
              <a:rPr lang="en-US" sz="1200" dirty="0">
                <a:latin typeface="Consolas"/>
                <a:cs typeface="Courier New"/>
              </a:rPr>
              <a:t> = </a:t>
            </a:r>
            <a:r>
              <a:rPr lang="en-US" sz="1200" err="1">
                <a:latin typeface="Consolas"/>
                <a:cs typeface="Courier New"/>
              </a:rPr>
              <a:t>UUID.</a:t>
            </a:r>
            <a:r>
              <a:rPr lang="en-US" sz="1200" i="1" err="1">
                <a:latin typeface="Consolas"/>
                <a:cs typeface="Courier New"/>
              </a:rPr>
              <a:t>randomUUID</a:t>
            </a:r>
            <a:r>
              <a:rPr lang="en-US" sz="1200" dirty="0">
                <a:latin typeface="Consolas"/>
                <a:cs typeface="Courier New"/>
              </a:rPr>
              <a:t>(), </a:t>
            </a:r>
            <a:r>
              <a:rPr lang="en-US" sz="1200" err="1">
                <a:latin typeface="Consolas"/>
                <a:cs typeface="Courier New"/>
              </a:rPr>
              <a:t>ts</a:t>
            </a:r>
            <a:r>
              <a:rPr lang="en-US" sz="1200" dirty="0">
                <a:latin typeface="Consolas"/>
                <a:cs typeface="Courier New"/>
              </a:rPr>
              <a:t> = </a:t>
            </a:r>
            <a:r>
              <a:rPr lang="en-US" sz="1200" err="1">
                <a:latin typeface="Consolas"/>
                <a:cs typeface="Courier New"/>
              </a:rPr>
              <a:t>yyyy</a:t>
            </a:r>
            <a:r>
              <a:rPr lang="en-US" sz="1200" dirty="0">
                <a:latin typeface="Consolas"/>
                <a:cs typeface="Courier New"/>
              </a:rPr>
              <a:t>-MM-dd </a:t>
            </a:r>
            <a:r>
              <a:rPr lang="en-US" sz="1200" err="1">
                <a:latin typeface="Consolas"/>
                <a:cs typeface="Courier New"/>
              </a:rPr>
              <a:t>HH:mm:ss.SSS</a:t>
            </a:r>
            <a:endParaRPr lang="en-US" sz="1200">
              <a:latin typeface="Consolas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2833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Map-Reduce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9B55F-5B4C-493C-AAE4-EA6CA01861CF}"/>
              </a:ext>
            </a:extLst>
          </p:cNvPr>
          <p:cNvSpPr txBox="1"/>
          <p:nvPr/>
        </p:nvSpPr>
        <p:spPr>
          <a:xfrm>
            <a:off x="223342" y="2417858"/>
            <a:ext cx="286512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solidFill>
                  <a:srgbClr val="808080"/>
                </a:solidFill>
              </a:rPr>
              <a:t>hdfs</a:t>
            </a:r>
            <a:r>
              <a:rPr lang="en-US" i="1" dirty="0">
                <a:solidFill>
                  <a:srgbClr val="808080"/>
                </a:solidFill>
              </a:rPr>
              <a:t>://.../</a:t>
            </a:r>
            <a:r>
              <a:rPr lang="en-US" b="1" dirty="0" err="1">
                <a:solidFill>
                  <a:srgbClr val="464547"/>
                </a:solidFill>
              </a:rPr>
              <a:t>resource.utilization.topic</a:t>
            </a:r>
            <a:r>
              <a:rPr lang="en-US" dirty="0">
                <a:cs typeface="Calibri"/>
              </a:rPr>
              <a:t>​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DDCC30-379A-4959-9354-24D4C7F663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819031"/>
              </p:ext>
            </p:extLst>
          </p:nvPr>
        </p:nvGraphicFramePr>
        <p:xfrm>
          <a:off x="4720545" y="1353503"/>
          <a:ext cx="4189111" cy="243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6AA42F70-01B7-43ED-9C38-5A416FC78B55}"/>
              </a:ext>
            </a:extLst>
          </p:cNvPr>
          <p:cNvSpPr/>
          <p:nvPr/>
        </p:nvSpPr>
        <p:spPr>
          <a:xfrm>
            <a:off x="3311277" y="2190113"/>
            <a:ext cx="1186453" cy="7632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9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4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E65B99E8-3A87-4B95-8479-86D94B95C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AAC1D-753A-49AE-B961-F7867BADEF66}"/>
              </a:ext>
            </a:extLst>
          </p:cNvPr>
          <p:cNvSpPr txBox="1"/>
          <p:nvPr/>
        </p:nvSpPr>
        <p:spPr>
          <a:xfrm>
            <a:off x="232834" y="2145593"/>
            <a:ext cx="8833553" cy="24622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dirty="0">
                <a:cs typeface="Calibri"/>
              </a:rPr>
              <a:t>address: </a:t>
            </a:r>
            <a:r>
              <a:rPr lang="en-US" dirty="0">
                <a:hlinkClick r:id="" action="ppaction://noaction"/>
              </a:rPr>
              <a:t>http://127.0.0.1:4200/</a:t>
            </a:r>
            <a:r>
              <a:rPr lang="en-US" dirty="0"/>
              <a:t> </a:t>
            </a:r>
            <a:r>
              <a:rPr lang="en-US" dirty="0">
                <a:cs typeface="Calibri"/>
              </a:rPr>
              <a:t>,  creds: </a:t>
            </a:r>
            <a:r>
              <a:rPr lang="en-US" b="1" dirty="0">
                <a:cs typeface="Calibri"/>
              </a:rPr>
              <a:t>root / workshop</a:t>
            </a:r>
            <a:br>
              <a:rPr lang="en-US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Run</a:t>
            </a:r>
            <a:br>
              <a:rPr lang="en-US" sz="2400" dirty="0">
                <a:ea typeface="+mn-lt"/>
                <a:cs typeface="+mn-lt"/>
              </a:rPr>
            </a:br>
            <a:r>
              <a:rPr lang="en-US" dirty="0">
                <a:latin typeface="Courier New"/>
                <a:cs typeface="Courier New"/>
              </a:rPr>
              <a:t># cd workshop/map-reduce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# </a:t>
            </a:r>
            <a:r>
              <a:rPr lang="en-US" dirty="0" err="1">
                <a:latin typeface="Courier New"/>
                <a:cs typeface="Courier New"/>
              </a:rPr>
              <a:t>hadoop</a:t>
            </a:r>
            <a:r>
              <a:rPr lang="en-US" dirty="0">
                <a:latin typeface="Courier New"/>
                <a:cs typeface="Courier New"/>
              </a:rPr>
              <a:t> jar file-structurer-1.0-SNAPSHOT-jar-with-dependencies.jar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     </a:t>
            </a:r>
            <a:r>
              <a:rPr lang="en-US" dirty="0" err="1">
                <a:latin typeface="Courier New"/>
                <a:cs typeface="Courier New"/>
              </a:rPr>
              <a:t>com.epam.bdcc.workshop.structurer.driver.StructurerDriver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     /user/workshop/</a:t>
            </a:r>
            <a:r>
              <a:rPr lang="en-US" dirty="0" err="1">
                <a:latin typeface="Courier New"/>
                <a:cs typeface="Courier New"/>
              </a:rPr>
              <a:t>resource.utilization.topic</a:t>
            </a:r>
            <a:r>
              <a:rPr lang="en-US" dirty="0">
                <a:latin typeface="Courier New"/>
                <a:cs typeface="Courier New"/>
              </a:rPr>
              <a:t>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       /user/workshop/</a:t>
            </a:r>
            <a:r>
              <a:rPr lang="en-US" dirty="0" err="1">
                <a:latin typeface="Courier New"/>
                <a:cs typeface="Courier New"/>
              </a:rPr>
              <a:t>hive_data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46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#1 (3V)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51C37-AB26-4124-8763-A6DBE777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91" y="849884"/>
            <a:ext cx="5782618" cy="4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2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612E973-C395-489C-BA53-9C78A077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" y="953471"/>
            <a:ext cx="3840480" cy="36632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5" descr="A close up of a green screen&#10;&#10;Description generated with high confidence">
            <a:extLst>
              <a:ext uri="{FF2B5EF4-FFF2-40B4-BE49-F238E27FC236}">
                <a16:creationId xmlns:a16="http://schemas.microsoft.com/office/drawing/2014/main" id="{CF6AE203-E5A9-43B8-971E-752D2EE78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580" y="1690686"/>
            <a:ext cx="4663440" cy="28365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145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28019-23FE-4579-A077-605A36A40159}"/>
              </a:ext>
            </a:extLst>
          </p:cNvPr>
          <p:cNvSpPr txBox="1"/>
          <p:nvPr/>
        </p:nvSpPr>
        <p:spPr>
          <a:xfrm>
            <a:off x="3111501" y="4234038"/>
            <a:ext cx="60325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cs typeface="Calibri"/>
                <a:hlinkClick r:id="rId3" invalidUrl="http://"/>
              </a:rPr>
              <a:t>http://127.0.0.1:8080</a:t>
            </a:r>
            <a:br>
              <a:rPr lang="en-US" dirty="0">
                <a:cs typeface="Calibri"/>
                <a:hlinkClick r:id="rId4" invalidUrl="http://"/>
              </a:rPr>
            </a:br>
            <a:r>
              <a:rPr lang="en-US" dirty="0">
                <a:cs typeface="Calibri"/>
                <a:hlinkClick r:id="rId5"/>
              </a:rPr>
              <a:t>http</a:t>
            </a:r>
            <a:r>
              <a:rPr lang="en-US" dirty="0">
                <a:hlinkClick r:id="rId6" invalidUrl="http://:/127.0.0.1:8080/#/main/view/FILES/auto_files_instance"/>
              </a:rPr>
              <a:t>://127.0.0.1:8080/#/main/view/FILES/auto_files_instance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546555-0DC8-41FA-A9EE-46EAA0A86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" y="1243857"/>
            <a:ext cx="6667500" cy="2678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1C34B-2C92-42E5-8D87-2EC6058631E5}"/>
              </a:ext>
            </a:extLst>
          </p:cNvPr>
          <p:cNvSpPr txBox="1"/>
          <p:nvPr/>
        </p:nvSpPr>
        <p:spPr>
          <a:xfrm>
            <a:off x="1043940" y="819150"/>
            <a:ext cx="45720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808080"/>
                </a:solidFill>
              </a:rPr>
              <a:t>hdfs://user/workshop/</a:t>
            </a:r>
            <a:r>
              <a:rPr lang="en-US" b="1">
                <a:solidFill>
                  <a:srgbClr val="464547"/>
                </a:solidFill>
              </a:rPr>
              <a:t>resource.utilization.topic</a:t>
            </a:r>
            <a:r>
              <a:rPr lang="en-US">
                <a:cs typeface="Calibri"/>
              </a:rPr>
              <a:t>​</a:t>
            </a:r>
            <a:endParaRPr lang="en-US" dirty="0">
              <a:cs typeface="Calibri"/>
            </a:endParaRPr>
          </a:p>
        </p:txBody>
      </p:sp>
      <p:pic>
        <p:nvPicPr>
          <p:cNvPr id="9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34DDD3-CB2E-490C-A661-912B7ADAA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505" y="822960"/>
            <a:ext cx="1443990" cy="206502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75519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429559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HIVE</a:t>
            </a:r>
          </a:p>
        </p:txBody>
      </p:sp>
    </p:spTree>
    <p:extLst>
      <p:ext uri="{BB962C8B-B14F-4D97-AF65-F5344CB8AC3E}">
        <p14:creationId xmlns:p14="http://schemas.microsoft.com/office/powerpoint/2010/main" val="1049857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HIVE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0BC14-0019-4B64-8A81-C78BBFDC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864719"/>
            <a:ext cx="8543925" cy="38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0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6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94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602B7-2371-4DE5-8FDD-D3F6C84D952A}"/>
              </a:ext>
            </a:extLst>
          </p:cNvPr>
          <p:cNvSpPr txBox="1"/>
          <p:nvPr/>
        </p:nvSpPr>
        <p:spPr>
          <a:xfrm>
            <a:off x="3111501" y="4234038"/>
            <a:ext cx="60325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cs typeface="Calibri"/>
                <a:hlinkClick r:id="rId3" invalidUrl="http://"/>
              </a:rPr>
              <a:t>http://127.0.0.1:8080</a:t>
            </a:r>
            <a:br>
              <a:rPr lang="en-US" dirty="0">
                <a:cs typeface="Calibri"/>
                <a:hlinkClick r:id="rId4" invalidUrl="http://"/>
              </a:rPr>
            </a:br>
            <a:r>
              <a:rPr lang="en-US" dirty="0">
                <a:cs typeface="Calibri"/>
                <a:hlinkClick r:id="rId5" invalidUrl="http://:/127.0.0.1:8080/#/main/view/HIVE/auto_hive_instance"/>
              </a:rPr>
              <a:t>http</a:t>
            </a:r>
            <a:r>
              <a:rPr lang="en-US" dirty="0">
                <a:hlinkClick r:id="rId6" invalidUrl="http://:/127.0.0.1:8080/#/main/view/HIVE/auto_hive_instance"/>
              </a:rPr>
              <a:t>://127.0.0.1:8080/#/main/view/HIVE/auto_hive_instance</a:t>
            </a: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BDFFD36-F3A3-4CF9-A15A-0BDF6C1DE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" y="942756"/>
            <a:ext cx="5135880" cy="3075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889E88-0859-4CB8-AC61-A63213915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2533" y="845820"/>
            <a:ext cx="1263015" cy="179070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83804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602B7-2371-4DE5-8FDD-D3F6C84D952A}"/>
              </a:ext>
            </a:extLst>
          </p:cNvPr>
          <p:cNvSpPr txBox="1"/>
          <p:nvPr/>
        </p:nvSpPr>
        <p:spPr>
          <a:xfrm>
            <a:off x="3111501" y="4234038"/>
            <a:ext cx="60325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cs typeface="Calibri"/>
                <a:hlinkClick r:id="rId3" invalidUrl="http://"/>
              </a:rPr>
              <a:t>http://127.0.0.1:8080</a:t>
            </a:r>
            <a:br>
              <a:rPr lang="en-US" dirty="0">
                <a:cs typeface="Calibri"/>
                <a:hlinkClick r:id="rId4" invalidUrl="http://"/>
              </a:rPr>
            </a:br>
            <a:r>
              <a:rPr lang="en-US" dirty="0">
                <a:cs typeface="Calibri"/>
                <a:hlinkClick r:id="rId5" invalidUrl="http://:/127.0.0.1:8080/#/main/view/HIVE/auto_hive_instance"/>
              </a:rPr>
              <a:t>http</a:t>
            </a:r>
            <a:r>
              <a:rPr lang="en-US" dirty="0">
                <a:hlinkClick r:id="rId6" invalidUrl="http://:/127.0.0.1:8080/#/main/view/HIVE/auto_hive_instance"/>
              </a:rPr>
              <a:t>://127.0.0.1:8080/#/main/view/HIVE/auto_hive_instance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723F4-DCDA-4D27-83A4-EA17657D8D6B}"/>
              </a:ext>
            </a:extLst>
          </p:cNvPr>
          <p:cNvSpPr txBox="1"/>
          <p:nvPr/>
        </p:nvSpPr>
        <p:spPr>
          <a:xfrm>
            <a:off x="990600" y="1169670"/>
            <a:ext cx="7620000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DROP TABLE IF EXISTS </a:t>
            </a:r>
            <a:r>
              <a:rPr lang="en-US" sz="1800" dirty="0" err="1">
                <a:latin typeface="Courier New"/>
                <a:cs typeface="Courier New"/>
              </a:rPr>
              <a:t>verification_service_stats</a:t>
            </a:r>
            <a:r>
              <a:rPr lang="en-US" sz="1800" dirty="0">
                <a:latin typeface="Courier New"/>
                <a:cs typeface="Courier New"/>
              </a:rPr>
              <a:t>;</a:t>
            </a:r>
          </a:p>
          <a:p>
            <a:r>
              <a:rPr lang="en-US" sz="1800" dirty="0">
                <a:latin typeface="Courier New"/>
                <a:cs typeface="Courier New"/>
              </a:rPr>
              <a:t>CREATE EXTERNAL TABLE </a:t>
            </a:r>
            <a:r>
              <a:rPr lang="en-US" sz="1800" dirty="0" err="1">
                <a:latin typeface="Courier New"/>
                <a:cs typeface="Courier New"/>
              </a:rPr>
              <a:t>verification_service_stats</a:t>
            </a:r>
            <a:r>
              <a:rPr lang="en-US" sz="1800" dirty="0">
                <a:latin typeface="Courier New"/>
                <a:cs typeface="Courier New"/>
              </a:rPr>
              <a:t> (</a:t>
            </a:r>
          </a:p>
          <a:p>
            <a:r>
              <a:rPr lang="en-US" sz="1800" dirty="0">
                <a:latin typeface="Courier New"/>
                <a:cs typeface="Courier New"/>
              </a:rPr>
              <a:t>    </a:t>
            </a:r>
            <a:r>
              <a:rPr lang="en-US" sz="1800" dirty="0" err="1">
                <a:latin typeface="Courier New"/>
                <a:cs typeface="Courier New"/>
              </a:rPr>
              <a:t>event_timestamp</a:t>
            </a:r>
            <a:r>
              <a:rPr lang="en-US" sz="1800" dirty="0">
                <a:latin typeface="Courier New"/>
                <a:cs typeface="Courier New"/>
              </a:rPr>
              <a:t> TIMESTAMP,</a:t>
            </a:r>
          </a:p>
          <a:p>
            <a:r>
              <a:rPr lang="en-US" sz="1800" dirty="0">
                <a:latin typeface="Courier New"/>
                <a:cs typeface="Courier New"/>
              </a:rPr>
              <a:t>    </a:t>
            </a:r>
            <a:r>
              <a:rPr lang="en-US" sz="1800" dirty="0" err="1">
                <a:latin typeface="Courier New"/>
                <a:cs typeface="Courier New"/>
              </a:rPr>
              <a:t>user_id</a:t>
            </a:r>
            <a:r>
              <a:rPr lang="en-US" sz="1800" dirty="0">
                <a:latin typeface="Courier New"/>
                <a:cs typeface="Courier New"/>
              </a:rPr>
              <a:t> STRING,</a:t>
            </a:r>
          </a:p>
          <a:p>
            <a:r>
              <a:rPr lang="en-US" sz="1800" dirty="0">
                <a:latin typeface="Courier New"/>
                <a:cs typeface="Courier New"/>
              </a:rPr>
              <a:t>    </a:t>
            </a:r>
            <a:r>
              <a:rPr lang="en-US" sz="1800" dirty="0" err="1">
                <a:latin typeface="Courier New"/>
                <a:cs typeface="Courier New"/>
              </a:rPr>
              <a:t>workflow_id</a:t>
            </a:r>
            <a:r>
              <a:rPr lang="en-US" sz="1800" dirty="0">
                <a:latin typeface="Courier New"/>
                <a:cs typeface="Courier New"/>
              </a:rPr>
              <a:t> STRING,</a:t>
            </a:r>
          </a:p>
          <a:p>
            <a:r>
              <a:rPr lang="en-US" sz="1800" dirty="0">
                <a:latin typeface="Courier New"/>
                <a:cs typeface="Courier New"/>
              </a:rPr>
              <a:t>    </a:t>
            </a:r>
            <a:r>
              <a:rPr lang="en-US" sz="1800" dirty="0" err="1">
                <a:latin typeface="Courier New"/>
                <a:cs typeface="Courier New"/>
              </a:rPr>
              <a:t>records_verified</a:t>
            </a:r>
            <a:r>
              <a:rPr lang="en-US" sz="1800" dirty="0">
                <a:latin typeface="Courier New"/>
                <a:cs typeface="Courier New"/>
              </a:rPr>
              <a:t> BIGINT)</a:t>
            </a:r>
          </a:p>
          <a:p>
            <a:r>
              <a:rPr lang="en-US" sz="1800" dirty="0">
                <a:latin typeface="Courier New"/>
                <a:cs typeface="Courier New"/>
              </a:rPr>
              <a:t>ROW FORMAT DELIMITED</a:t>
            </a:r>
          </a:p>
          <a:p>
            <a:r>
              <a:rPr lang="en-US" sz="1800" dirty="0">
                <a:latin typeface="Courier New"/>
                <a:cs typeface="Courier New"/>
              </a:rPr>
              <a:t>FIELDS TERMINATED BY '\001'</a:t>
            </a:r>
          </a:p>
          <a:p>
            <a:r>
              <a:rPr lang="en-US" sz="1800" dirty="0">
                <a:latin typeface="Courier New"/>
                <a:cs typeface="Courier New"/>
              </a:rPr>
              <a:t>LOCATION '/user/workshop/</a:t>
            </a:r>
            <a:r>
              <a:rPr lang="en-US" sz="1800" dirty="0" err="1">
                <a:latin typeface="Courier New"/>
                <a:cs typeface="Courier New"/>
              </a:rPr>
              <a:t>hive_data</a:t>
            </a:r>
            <a:r>
              <a:rPr lang="en-US" sz="1800" dirty="0">
                <a:latin typeface="Courier New"/>
                <a:cs typeface="Courier New"/>
              </a:rPr>
              <a:t>/verification';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29912-75CE-40A6-99C6-AB8BF5CEA03F}"/>
              </a:ext>
            </a:extLst>
          </p:cNvPr>
          <p:cNvSpPr txBox="1"/>
          <p:nvPr/>
        </p:nvSpPr>
        <p:spPr>
          <a:xfrm>
            <a:off x="2885722" y="3776679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hive/create_verification_table.txt</a:t>
            </a:r>
          </a:p>
        </p:txBody>
      </p:sp>
    </p:spTree>
    <p:extLst>
      <p:ext uri="{BB962C8B-B14F-4D97-AF65-F5344CB8AC3E}">
        <p14:creationId xmlns:p14="http://schemas.microsoft.com/office/powerpoint/2010/main" val="117979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3CE88-8D1E-465E-8684-1C5C74BE4409}"/>
              </a:ext>
            </a:extLst>
          </p:cNvPr>
          <p:cNvSpPr txBox="1"/>
          <p:nvPr/>
        </p:nvSpPr>
        <p:spPr>
          <a:xfrm>
            <a:off x="449580" y="1024890"/>
            <a:ext cx="8244840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with </a:t>
            </a:r>
            <a:endParaRPr lang="en-US">
              <a:latin typeface="Calibri"/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 </a:t>
            </a:r>
            <a:r>
              <a:rPr lang="en-US" sz="1200" b="1" dirty="0" err="1">
                <a:latin typeface="Courier New"/>
                <a:cs typeface="Courier New"/>
              </a:rPr>
              <a:t>tbl_with_summed_sizes</a:t>
            </a:r>
            <a:r>
              <a:rPr lang="en-US" sz="1200" dirty="0">
                <a:latin typeface="Courier New"/>
                <a:cs typeface="Courier New"/>
              </a:rPr>
              <a:t> as (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   select </a:t>
            </a:r>
            <a:r>
              <a:rPr lang="en-US" sz="1200" dirty="0" err="1">
                <a:latin typeface="Courier New"/>
                <a:cs typeface="Courier New"/>
              </a:rPr>
              <a:t>db.user_id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db.workflow_id</a:t>
            </a:r>
            <a:r>
              <a:rPr lang="en-US" sz="1200" dirty="0">
                <a:latin typeface="Courier New"/>
                <a:cs typeface="Courier New"/>
              </a:rPr>
              <a:t>, </a:t>
            </a:r>
            <a:endParaRPr lang="en-US"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          </a:t>
            </a:r>
            <a:r>
              <a:rPr lang="en-US" sz="1200" dirty="0" err="1">
                <a:latin typeface="Courier New"/>
                <a:cs typeface="Courier New"/>
              </a:rPr>
              <a:t>db.put_size</a:t>
            </a:r>
            <a:r>
              <a:rPr lang="en-US" sz="1200" dirty="0">
                <a:latin typeface="Courier New"/>
                <a:cs typeface="Courier New"/>
              </a:rPr>
              <a:t> + </a:t>
            </a:r>
            <a:r>
              <a:rPr lang="en-US" sz="1200" dirty="0" err="1">
                <a:latin typeface="Courier New"/>
                <a:cs typeface="Courier New"/>
              </a:rPr>
              <a:t>db.return_size</a:t>
            </a:r>
            <a:r>
              <a:rPr lang="en-US" sz="1200" dirty="0">
                <a:latin typeface="Courier New"/>
                <a:cs typeface="Courier New"/>
              </a:rPr>
              <a:t> as </a:t>
            </a:r>
            <a:r>
              <a:rPr lang="en-US" sz="1200" dirty="0" err="1">
                <a:latin typeface="Courier New"/>
                <a:cs typeface="Courier New"/>
              </a:rPr>
              <a:t>summed_sizes</a:t>
            </a:r>
            <a:r>
              <a:rPr lang="en-US" sz="1200" dirty="0">
                <a:latin typeface="Courier New"/>
                <a:cs typeface="Courier New"/>
              </a:rPr>
              <a:t>, </a:t>
            </a:r>
            <a:endParaRPr lang="en-US">
              <a:latin typeface="Calibri"/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          </a:t>
            </a:r>
            <a:r>
              <a:rPr lang="en-US" sz="1200" dirty="0" err="1">
                <a:latin typeface="Courier New"/>
                <a:cs typeface="Courier New"/>
              </a:rPr>
              <a:t>generator.avg_cpu_time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   from </a:t>
            </a:r>
            <a:r>
              <a:rPr lang="en-US" sz="1200" dirty="0" err="1">
                <a:latin typeface="Courier New"/>
                <a:cs typeface="Courier New"/>
              </a:rPr>
              <a:t>database_service_stats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db</a:t>
            </a:r>
            <a:r>
              <a:rPr lang="en-US" sz="1200" dirty="0">
                <a:latin typeface="Courier New"/>
                <a:cs typeface="Courier New"/>
              </a:rPr>
              <a:t> inner join </a:t>
            </a:r>
            <a:r>
              <a:rPr lang="en-US" sz="1200" dirty="0" err="1">
                <a:latin typeface="Courier New"/>
                <a:cs typeface="Courier New"/>
              </a:rPr>
              <a:t>generator_service_stats</a:t>
            </a:r>
            <a:r>
              <a:rPr lang="en-US" sz="1200" dirty="0">
                <a:latin typeface="Courier New"/>
                <a:cs typeface="Courier New"/>
              </a:rPr>
              <a:t> generator </a:t>
            </a:r>
            <a:endParaRPr lang="en-US">
              <a:latin typeface="Calibri"/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   on (</a:t>
            </a:r>
            <a:r>
              <a:rPr lang="en-US" sz="1200" dirty="0" err="1">
                <a:latin typeface="Courier New"/>
                <a:cs typeface="Courier New"/>
              </a:rPr>
              <a:t>db.workflow_id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generator.workflow_id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),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</a:t>
            </a:r>
            <a:r>
              <a:rPr lang="en-US" sz="1200" b="1" dirty="0" err="1">
                <a:latin typeface="Courier New"/>
                <a:cs typeface="Courier New"/>
              </a:rPr>
              <a:t>ranked_tbl_with_summed_sizes</a:t>
            </a:r>
            <a:r>
              <a:rPr lang="en-US" sz="1200" dirty="0">
                <a:latin typeface="Courier New"/>
                <a:cs typeface="Courier New"/>
              </a:rPr>
              <a:t> as ( 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  select </a:t>
            </a:r>
            <a:r>
              <a:rPr lang="en-US" sz="1200" dirty="0" err="1">
                <a:latin typeface="Courier New"/>
                <a:cs typeface="Courier New"/>
              </a:rPr>
              <a:t>dense_rank</a:t>
            </a:r>
            <a:r>
              <a:rPr lang="en-US" sz="1200" dirty="0">
                <a:latin typeface="Courier New"/>
                <a:cs typeface="Courier New"/>
              </a:rPr>
              <a:t>() over (order by </a:t>
            </a:r>
            <a:r>
              <a:rPr lang="en-US" sz="1200" dirty="0" err="1">
                <a:latin typeface="Courier New"/>
                <a:cs typeface="Courier New"/>
              </a:rPr>
              <a:t>twss.summed_sizes</a:t>
            </a:r>
            <a:r>
              <a:rPr lang="en-US" sz="1200" dirty="0">
                <a:latin typeface="Courier New"/>
                <a:cs typeface="Courier New"/>
              </a:rPr>
              <a:t> desc) as </a:t>
            </a:r>
            <a:r>
              <a:rPr lang="en-US" sz="1200" dirty="0" err="1">
                <a:latin typeface="Courier New"/>
                <a:cs typeface="Courier New"/>
              </a:rPr>
              <a:t>ranked_summed_sizes</a:t>
            </a:r>
            <a:r>
              <a:rPr lang="en-US" sz="1200" dirty="0">
                <a:latin typeface="Courier New"/>
                <a:cs typeface="Courier New"/>
              </a:rPr>
              <a:t>, </a:t>
            </a:r>
            <a:endParaRPr lang="en-US">
              <a:latin typeface="Calibri"/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  twss.* from </a:t>
            </a:r>
            <a:r>
              <a:rPr lang="en-US" sz="1200" dirty="0" err="1">
                <a:latin typeface="Courier New"/>
                <a:cs typeface="Courier New"/>
              </a:rPr>
              <a:t>tbl_with_summed_sizes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twss</a:t>
            </a:r>
            <a:br>
              <a:rPr lang="en-US" sz="1200" dirty="0">
                <a:latin typeface="Courier New"/>
                <a:cs typeface="Courier New"/>
              </a:rPr>
            </a:br>
            <a:r>
              <a:rPr lang="en-US" sz="1200" dirty="0">
                <a:latin typeface="Courier New"/>
                <a:cs typeface="Courier New"/>
              </a:rPr>
              <a:t> )</a:t>
            </a:r>
            <a:br>
              <a:rPr lang="en-US" sz="1200" dirty="0">
                <a:latin typeface="Courier New"/>
                <a:cs typeface="Courier New"/>
              </a:rPr>
            </a:b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select * from </a:t>
            </a:r>
            <a:r>
              <a:rPr lang="en-US" sz="1200" dirty="0" err="1">
                <a:latin typeface="Courier New"/>
                <a:cs typeface="Courier New"/>
              </a:rPr>
              <a:t>ranked_tbl_with_summed_sizes</a:t>
            </a:r>
            <a:r>
              <a:rPr lang="en-US" sz="1200" dirty="0">
                <a:latin typeface="Courier New"/>
                <a:cs typeface="Courier New"/>
              </a:rPr>
              <a:t> where </a:t>
            </a:r>
            <a:r>
              <a:rPr lang="en-US" sz="1200" dirty="0" err="1">
                <a:latin typeface="Courier New"/>
                <a:cs typeface="Courier New"/>
              </a:rPr>
              <a:t>ranked_summed_sizes</a:t>
            </a:r>
            <a:r>
              <a:rPr lang="en-US" sz="1200" dirty="0">
                <a:latin typeface="Courier New"/>
                <a:cs typeface="Courier New"/>
              </a:rPr>
              <a:t> = 1;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1AABD-1611-459D-BAA1-BD22D5C7EFE0}"/>
              </a:ext>
            </a:extLst>
          </p:cNvPr>
          <p:cNvSpPr txBox="1"/>
          <p:nvPr/>
        </p:nvSpPr>
        <p:spPr>
          <a:xfrm>
            <a:off x="2885722" y="3776679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hive/top_database_disk_consumption_user.txt</a:t>
            </a:r>
          </a:p>
        </p:txBody>
      </p:sp>
    </p:spTree>
    <p:extLst>
      <p:ext uri="{BB962C8B-B14F-4D97-AF65-F5344CB8AC3E}">
        <p14:creationId xmlns:p14="http://schemas.microsoft.com/office/powerpoint/2010/main" val="3637643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947328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SQOOP</a:t>
            </a:r>
          </a:p>
        </p:txBody>
      </p:sp>
    </p:spTree>
    <p:extLst>
      <p:ext uri="{BB962C8B-B14F-4D97-AF65-F5344CB8AC3E}">
        <p14:creationId xmlns:p14="http://schemas.microsoft.com/office/powerpoint/2010/main" val="3054285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SQOOP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DB7D3-6098-4848-92A4-8C61D918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24" y="904205"/>
            <a:ext cx="7189751" cy="33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Prerequisites #2 (5V)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820639"/>
            <a:ext cx="7916091" cy="41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1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/>
              <a:t>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98" y="764830"/>
            <a:ext cx="4676060" cy="392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66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2" name="Picture 10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5DEE7A21-ECB8-4B28-9591-4891FA39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1" y="879782"/>
            <a:ext cx="6341534" cy="1161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1CE09B-C4F1-4A03-9F8D-A219CEF7881C}"/>
              </a:ext>
            </a:extLst>
          </p:cNvPr>
          <p:cNvSpPr txBox="1"/>
          <p:nvPr/>
        </p:nvSpPr>
        <p:spPr>
          <a:xfrm>
            <a:off x="232834" y="2073062"/>
            <a:ext cx="8833553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Login</a:t>
            </a:r>
            <a:br>
              <a:rPr lang="en-US" sz="2400" dirty="0">
                <a:cs typeface="Calibri"/>
              </a:rPr>
            </a:br>
            <a:r>
              <a:rPr lang="en-US" dirty="0">
                <a:cs typeface="Calibri"/>
              </a:rPr>
              <a:t>address: </a:t>
            </a:r>
            <a:r>
              <a:rPr lang="en-US" dirty="0">
                <a:hlinkClick r:id="" action="ppaction://noaction"/>
              </a:rPr>
              <a:t>http://127.0.0.1:4200/</a:t>
            </a:r>
            <a:r>
              <a:rPr lang="en-US" dirty="0"/>
              <a:t> </a:t>
            </a:r>
            <a:r>
              <a:rPr lang="en-US" dirty="0">
                <a:cs typeface="Calibri"/>
              </a:rPr>
              <a:t>,  creds: </a:t>
            </a:r>
            <a:r>
              <a:rPr lang="en-US" b="1" dirty="0">
                <a:cs typeface="Calibri"/>
              </a:rPr>
              <a:t>root / workshop</a:t>
            </a:r>
            <a:br>
              <a:rPr lang="en-US" b="1" dirty="0">
                <a:cs typeface="Calibri"/>
              </a:rPr>
            </a:br>
            <a:r>
              <a:rPr lang="en-US" sz="800" b="1" dirty="0">
                <a:cs typeface="Calibri"/>
              </a:rPr>
              <a:t> </a:t>
            </a:r>
            <a:endParaRPr lang="en-US" sz="1800" dirty="0">
              <a:cs typeface="Calibri"/>
              <a:hlinkClick r:id="" action="ppaction://noactio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Calibri"/>
              </a:rPr>
              <a:t>Go to </a:t>
            </a:r>
            <a:r>
              <a:rPr lang="en-US" sz="2400" dirty="0" err="1">
                <a:ea typeface="+mn-lt"/>
                <a:cs typeface="Calibri"/>
              </a:rPr>
              <a:t>sqoop</a:t>
            </a:r>
            <a:r>
              <a:rPr lang="en-US" sz="2400" dirty="0">
                <a:ea typeface="+mn-lt"/>
                <a:cs typeface="Calibri"/>
              </a:rPr>
              <a:t> directory</a:t>
            </a:r>
            <a:br>
              <a:rPr lang="en-US" sz="2400" dirty="0">
                <a:ea typeface="+mn-lt"/>
                <a:cs typeface="+mn-lt"/>
              </a:rPr>
            </a:br>
            <a:r>
              <a:rPr lang="en-US" dirty="0">
                <a:latin typeface="Courier New"/>
                <a:cs typeface="Courier New"/>
              </a:rPr>
              <a:t># cd workshop/</a:t>
            </a:r>
            <a:r>
              <a:rPr lang="en-US" dirty="0" err="1">
                <a:latin typeface="Courier New"/>
                <a:cs typeface="Courier New"/>
              </a:rPr>
              <a:t>sqoop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0927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33EF6-7609-4458-BA3F-02EB1B4FEE0A}"/>
              </a:ext>
            </a:extLst>
          </p:cNvPr>
          <p:cNvSpPr txBox="1"/>
          <p:nvPr/>
        </p:nvSpPr>
        <p:spPr>
          <a:xfrm>
            <a:off x="746760" y="933450"/>
            <a:ext cx="8061960" cy="37548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# </a:t>
            </a:r>
            <a:r>
              <a:rPr lang="en-US" dirty="0" err="1">
                <a:latin typeface="Courier New"/>
                <a:cs typeface="Courier New"/>
              </a:rPr>
              <a:t>mysql</a:t>
            </a:r>
            <a:r>
              <a:rPr lang="en-US" dirty="0">
                <a:latin typeface="Courier New"/>
                <a:cs typeface="Courier New"/>
              </a:rPr>
              <a:t> -p -u root                                   (password = </a:t>
            </a:r>
            <a:r>
              <a:rPr lang="en-US" b="1" dirty="0" err="1">
                <a:latin typeface="Courier New"/>
                <a:cs typeface="Courier New"/>
              </a:rPr>
              <a:t>hadoop</a:t>
            </a:r>
            <a:r>
              <a:rPr lang="en-US" dirty="0">
                <a:latin typeface="Courier New"/>
                <a:cs typeface="Courier New"/>
              </a:rPr>
              <a:t>)</a:t>
            </a:r>
            <a:br>
              <a:rPr lang="en-US" dirty="0">
                <a:latin typeface="Courier New"/>
                <a:cs typeface="Courier New"/>
              </a:rPr>
            </a:b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create database organizations;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use organizations;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create table users(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ourier New"/>
                <a:cs typeface="Courier New"/>
              </a:rPr>
              <a:t> id int primary key, 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ourier New"/>
                <a:cs typeface="Courier New"/>
              </a:rPr>
              <a:t> organization varchar(50), </a:t>
            </a: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ourier New"/>
                <a:cs typeface="Courier New"/>
              </a:rPr>
              <a:t> user varchar(100)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ourier New"/>
                <a:cs typeface="Courier New"/>
              </a:rPr>
              <a:t>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values(1, 'EPAM', 'Dmitrii');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values(2, 'EPAM', 'Olga');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values(3, 'T-Systems', 'Jennifer');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values(4, 'T-Systems', 'Kathryn');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values(5, 'T-Systems', 'Sunil');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values(6, '</a:t>
            </a:r>
            <a:r>
              <a:rPr lang="en-US" dirty="0" err="1">
                <a:latin typeface="Courier New"/>
                <a:cs typeface="Courier New"/>
              </a:rPr>
              <a:t>Luxoft</a:t>
            </a:r>
            <a:r>
              <a:rPr lang="en-US" dirty="0">
                <a:latin typeface="Courier New"/>
                <a:cs typeface="Courier New"/>
              </a:rPr>
              <a:t>', 'Maria');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insert into users values(7, '</a:t>
            </a:r>
            <a:r>
              <a:rPr lang="en-US" dirty="0" err="1">
                <a:latin typeface="Courier New"/>
                <a:cs typeface="Courier New"/>
              </a:rPr>
              <a:t>Luxoft</a:t>
            </a:r>
            <a:r>
              <a:rPr lang="en-US" dirty="0">
                <a:latin typeface="Courier New"/>
                <a:cs typeface="Courier New"/>
              </a:rPr>
              <a:t>', 'Alexander');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exit;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F69AE-D9F8-4F76-891B-86998F8290F5}"/>
              </a:ext>
            </a:extLst>
          </p:cNvPr>
          <p:cNvSpPr txBox="1"/>
          <p:nvPr/>
        </p:nvSpPr>
        <p:spPr>
          <a:xfrm>
            <a:off x="2885722" y="4539936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 err="1"/>
              <a:t>sqoop</a:t>
            </a:r>
            <a:r>
              <a:rPr lang="en-US" dirty="0"/>
              <a:t>/instructions_v1.txt</a:t>
            </a:r>
          </a:p>
        </p:txBody>
      </p:sp>
    </p:spTree>
    <p:extLst>
      <p:ext uri="{BB962C8B-B14F-4D97-AF65-F5344CB8AC3E}">
        <p14:creationId xmlns:p14="http://schemas.microsoft.com/office/powerpoint/2010/main" val="1070317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CE09B-C4F1-4A03-9F8D-A219CEF7881C}"/>
              </a:ext>
            </a:extLst>
          </p:cNvPr>
          <p:cNvSpPr txBox="1"/>
          <p:nvPr/>
        </p:nvSpPr>
        <p:spPr>
          <a:xfrm>
            <a:off x="750994" y="937682"/>
            <a:ext cx="824681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# set </a:t>
            </a:r>
            <a:r>
              <a:rPr lang="en-US" dirty="0" err="1">
                <a:latin typeface="Courier New"/>
                <a:cs typeface="Courier New"/>
              </a:rPr>
              <a:t>hive.warehouse.subdir.inherit.perms</a:t>
            </a:r>
            <a:r>
              <a:rPr lang="en-US" dirty="0">
                <a:latin typeface="Courier New"/>
                <a:cs typeface="Courier New"/>
              </a:rPr>
              <a:t> = false;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sz="800" dirty="0">
                <a:latin typeface="Courier New"/>
                <a:cs typeface="Courier New"/>
              </a:rPr>
              <a:t> </a:t>
            </a:r>
            <a:br>
              <a:rPr lang="en-US" sz="800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# /</a:t>
            </a:r>
            <a:r>
              <a:rPr lang="en-US" dirty="0" err="1">
                <a:latin typeface="Courier New"/>
                <a:cs typeface="Courier New"/>
              </a:rPr>
              <a:t>usr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hdp</a:t>
            </a:r>
            <a:r>
              <a:rPr lang="en-US" dirty="0">
                <a:latin typeface="Courier New"/>
                <a:cs typeface="Courier New"/>
              </a:rPr>
              <a:t>/current/</a:t>
            </a:r>
            <a:r>
              <a:rPr lang="en-US" dirty="0" err="1">
                <a:latin typeface="Courier New"/>
                <a:cs typeface="Courier New"/>
              </a:rPr>
              <a:t>sqoop</a:t>
            </a:r>
            <a:r>
              <a:rPr lang="en-US" dirty="0">
                <a:latin typeface="Courier New"/>
                <a:cs typeface="Courier New"/>
              </a:rPr>
              <a:t>-server/bin/</a:t>
            </a:r>
            <a:r>
              <a:rPr lang="en-US" dirty="0" err="1">
                <a:latin typeface="Courier New"/>
                <a:cs typeface="Courier New"/>
              </a:rPr>
              <a:t>sqoop</a:t>
            </a:r>
            <a:r>
              <a:rPr lang="en-US" dirty="0">
                <a:latin typeface="Courier New"/>
                <a:cs typeface="Courier New"/>
              </a:rPr>
              <a:t> import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--connect </a:t>
            </a:r>
            <a:r>
              <a:rPr lang="en-US" dirty="0" err="1">
                <a:latin typeface="Courier New"/>
                <a:cs typeface="Courier New"/>
              </a:rPr>
              <a:t>jdbc:mysql</a:t>
            </a:r>
            <a:r>
              <a:rPr lang="en-US" dirty="0">
                <a:latin typeface="Courier New"/>
                <a:cs typeface="Courier New"/>
              </a:rPr>
              <a:t>://localhost:3306/organizations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--table users --username root -P                   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--hive-import --create-hive-table --hive-table users </a:t>
            </a:r>
            <a:br>
              <a:rPr lang="en-US" dirty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  --driver </a:t>
            </a:r>
            <a:r>
              <a:rPr lang="en-US" dirty="0" err="1">
                <a:latin typeface="Courier New"/>
                <a:cs typeface="Courier New"/>
              </a:rPr>
              <a:t>com.mysql.jdbc.Driver</a:t>
            </a:r>
            <a:br>
              <a:rPr lang="en-US" dirty="0">
                <a:latin typeface="Courier New"/>
                <a:cs typeface="Courier New"/>
              </a:rPr>
            </a:b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                                                      (password = </a:t>
            </a:r>
            <a:r>
              <a:rPr lang="en-US" b="1" dirty="0" err="1">
                <a:latin typeface="Courier New"/>
                <a:cs typeface="Courier New"/>
              </a:rPr>
              <a:t>hadoop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D3DE3-EAD9-4FB8-A10D-A58059D453F8}"/>
              </a:ext>
            </a:extLst>
          </p:cNvPr>
          <p:cNvSpPr txBox="1"/>
          <p:nvPr/>
        </p:nvSpPr>
        <p:spPr>
          <a:xfrm>
            <a:off x="2885722" y="4539936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 err="1"/>
              <a:t>sqoop</a:t>
            </a:r>
            <a:r>
              <a:rPr lang="en-US" dirty="0"/>
              <a:t>/instructions_v1.txt</a:t>
            </a:r>
          </a:p>
        </p:txBody>
      </p:sp>
    </p:spTree>
    <p:extLst>
      <p:ext uri="{BB962C8B-B14F-4D97-AF65-F5344CB8AC3E}">
        <p14:creationId xmlns:p14="http://schemas.microsoft.com/office/powerpoint/2010/main" val="3553627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pic>
        <p:nvPicPr>
          <p:cNvPr id="2" name="Picture 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A11F30CA-D82F-4145-8AAA-6E5077E1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938711"/>
            <a:ext cx="5402580" cy="36775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8C6707-3BC9-40F8-A094-0767C32BC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811530"/>
            <a:ext cx="2647950" cy="39166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4DEBCEA-4B3A-4C90-9B47-5D2A282E9AD6}"/>
              </a:ext>
            </a:extLst>
          </p:cNvPr>
          <p:cNvSpPr/>
          <p:nvPr/>
        </p:nvSpPr>
        <p:spPr>
          <a:xfrm>
            <a:off x="5187696" y="253136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/>
              <a:t>Let’s 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5A435-C0A2-47F3-98A1-A1C87677C8F5}"/>
              </a:ext>
            </a:extLst>
          </p:cNvPr>
          <p:cNvSpPr txBox="1"/>
          <p:nvPr/>
        </p:nvSpPr>
        <p:spPr>
          <a:xfrm>
            <a:off x="167640" y="880110"/>
            <a:ext cx="8816340" cy="36625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with 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 </a:t>
            </a:r>
            <a:r>
              <a:rPr lang="en-US" sz="1200" b="1" dirty="0" err="1">
                <a:latin typeface="Courier New"/>
                <a:cs typeface="Courier New"/>
              </a:rPr>
              <a:t>tbl_with_summed_sizes</a:t>
            </a:r>
            <a:r>
              <a:rPr lang="en-US" sz="1200" dirty="0">
                <a:latin typeface="Courier New"/>
                <a:cs typeface="Courier New"/>
              </a:rPr>
              <a:t> as (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   select </a:t>
            </a:r>
            <a:r>
              <a:rPr lang="en-US" sz="1200" dirty="0" err="1">
                <a:latin typeface="Courier New"/>
                <a:cs typeface="Courier New"/>
              </a:rPr>
              <a:t>usrs.organization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db.user_id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db.workflow_id</a:t>
            </a:r>
            <a:r>
              <a:rPr lang="en-US" sz="1200" dirty="0">
                <a:latin typeface="Courier New"/>
                <a:cs typeface="Courier New"/>
              </a:rPr>
              <a:t>, </a:t>
            </a:r>
            <a:endParaRPr lang="en-US" dirty="0">
              <a:cs typeface="Calibri"/>
            </a:endParaRPr>
          </a:p>
          <a:p>
            <a:r>
              <a:rPr lang="en-US" sz="1200" dirty="0">
                <a:latin typeface="Courier New"/>
                <a:cs typeface="Courier New"/>
              </a:rPr>
              <a:t>           </a:t>
            </a:r>
            <a:r>
              <a:rPr lang="en-US" sz="1200" dirty="0" err="1">
                <a:latin typeface="Courier New"/>
                <a:cs typeface="Courier New"/>
              </a:rPr>
              <a:t>db.put_size</a:t>
            </a:r>
            <a:r>
              <a:rPr lang="en-US" sz="1200" dirty="0">
                <a:latin typeface="Courier New"/>
                <a:cs typeface="Courier New"/>
              </a:rPr>
              <a:t> + </a:t>
            </a:r>
            <a:r>
              <a:rPr lang="en-US" sz="1200" dirty="0" err="1">
                <a:latin typeface="Courier New"/>
                <a:cs typeface="Courier New"/>
              </a:rPr>
              <a:t>db.return_size</a:t>
            </a:r>
            <a:r>
              <a:rPr lang="en-US" sz="1200" dirty="0">
                <a:latin typeface="Courier New"/>
                <a:cs typeface="Courier New"/>
              </a:rPr>
              <a:t> as </a:t>
            </a:r>
            <a:r>
              <a:rPr lang="en-US" sz="1200" dirty="0" err="1">
                <a:latin typeface="Courier New"/>
                <a:cs typeface="Courier New"/>
              </a:rPr>
              <a:t>user_summed_sizes</a:t>
            </a:r>
            <a:r>
              <a:rPr lang="en-US" sz="1200" dirty="0">
                <a:latin typeface="Courier New"/>
                <a:cs typeface="Courier New"/>
              </a:rPr>
              <a:t>, 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          </a:t>
            </a:r>
            <a:r>
              <a:rPr lang="en-US" sz="1200" dirty="0" err="1">
                <a:latin typeface="Courier New"/>
                <a:cs typeface="Courier New"/>
              </a:rPr>
              <a:t>generator.avg_cpu_time</a:t>
            </a:r>
            <a:r>
              <a:rPr lang="en-US" sz="1200" dirty="0">
                <a:latin typeface="Courier New"/>
                <a:cs typeface="Courier New"/>
              </a:rPr>
              <a:t>  </a:t>
            </a:r>
            <a:endParaRPr lang="en-US"/>
          </a:p>
          <a:p>
            <a:r>
              <a:rPr lang="en-US" sz="1200" dirty="0">
                <a:latin typeface="Courier New"/>
                <a:cs typeface="Courier New"/>
              </a:rPr>
              <a:t>    from </a:t>
            </a:r>
            <a:r>
              <a:rPr lang="en-US" sz="1200" dirty="0" err="1">
                <a:latin typeface="Courier New"/>
                <a:cs typeface="Courier New"/>
              </a:rPr>
              <a:t>database_service_stats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db</a:t>
            </a:r>
            <a:r>
              <a:rPr lang="en-US" sz="1200" dirty="0">
                <a:latin typeface="Courier New"/>
                <a:cs typeface="Courier New"/>
              </a:rPr>
              <a:t> 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   inner join </a:t>
            </a:r>
            <a:r>
              <a:rPr lang="en-US" sz="1200" dirty="0" err="1">
                <a:latin typeface="Courier New"/>
                <a:cs typeface="Courier New"/>
              </a:rPr>
              <a:t>generator_service_stats</a:t>
            </a:r>
            <a:r>
              <a:rPr lang="en-US" sz="1200" dirty="0">
                <a:latin typeface="Courier New"/>
                <a:cs typeface="Courier New"/>
              </a:rPr>
              <a:t> generator on (</a:t>
            </a:r>
            <a:r>
              <a:rPr lang="en-US" sz="1200" dirty="0" err="1">
                <a:latin typeface="Courier New"/>
                <a:cs typeface="Courier New"/>
              </a:rPr>
              <a:t>db.workflow_id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generator.workflow_id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   inner join users </a:t>
            </a:r>
            <a:r>
              <a:rPr lang="en-US" sz="1200" dirty="0" err="1">
                <a:latin typeface="Courier New"/>
                <a:cs typeface="Courier New"/>
              </a:rPr>
              <a:t>usrs</a:t>
            </a:r>
            <a:r>
              <a:rPr lang="en-US" sz="1200" dirty="0">
                <a:latin typeface="Courier New"/>
                <a:cs typeface="Courier New"/>
              </a:rPr>
              <a:t> on (</a:t>
            </a:r>
            <a:r>
              <a:rPr lang="en-US" sz="1200" dirty="0" err="1">
                <a:latin typeface="Courier New"/>
                <a:cs typeface="Courier New"/>
              </a:rPr>
              <a:t>db.user_id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usrs</a:t>
            </a:r>
            <a:r>
              <a:rPr lang="en-US" sz="1200" dirty="0">
                <a:latin typeface="Courier New"/>
                <a:cs typeface="Courier New"/>
              </a:rPr>
              <a:t>.`user`)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 ),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 </a:t>
            </a:r>
            <a:r>
              <a:rPr lang="en-US" sz="1200" b="1" dirty="0" err="1">
                <a:latin typeface="Courier New"/>
                <a:cs typeface="Courier New"/>
              </a:rPr>
              <a:t>summed_by_organizations</a:t>
            </a:r>
            <a:r>
              <a:rPr lang="en-US" sz="1200" dirty="0">
                <a:latin typeface="Courier New"/>
                <a:cs typeface="Courier New"/>
              </a:rPr>
              <a:t> as (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   select organization, sum(</a:t>
            </a:r>
            <a:r>
              <a:rPr lang="en-US" sz="1200" dirty="0" err="1">
                <a:latin typeface="Courier New"/>
                <a:cs typeface="Courier New"/>
              </a:rPr>
              <a:t>user_summed_sizes</a:t>
            </a:r>
            <a:r>
              <a:rPr lang="en-US" sz="1200" dirty="0">
                <a:latin typeface="Courier New"/>
                <a:cs typeface="Courier New"/>
              </a:rPr>
              <a:t>) as </a:t>
            </a:r>
            <a:r>
              <a:rPr lang="en-US" sz="1200" dirty="0" err="1">
                <a:latin typeface="Courier New"/>
                <a:cs typeface="Courier New"/>
              </a:rPr>
              <a:t>org_summed_sizes</a:t>
            </a:r>
            <a:endParaRPr lang="en-US" dirty="0" err="1"/>
          </a:p>
          <a:p>
            <a:r>
              <a:rPr lang="en-US" sz="1200" dirty="0">
                <a:latin typeface="Courier New"/>
                <a:cs typeface="Courier New"/>
              </a:rPr>
              <a:t>    from </a:t>
            </a:r>
            <a:r>
              <a:rPr lang="en-US" sz="1200" dirty="0" err="1">
                <a:latin typeface="Courier New"/>
                <a:cs typeface="Courier New"/>
              </a:rPr>
              <a:t>tbl_with_summed_sizes</a:t>
            </a:r>
            <a:endParaRPr lang="en-US" dirty="0" err="1"/>
          </a:p>
          <a:p>
            <a:r>
              <a:rPr lang="en-US" sz="1200" dirty="0">
                <a:latin typeface="Courier New"/>
                <a:cs typeface="Courier New"/>
              </a:rPr>
              <a:t>    group by organization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  )</a:t>
            </a:r>
            <a:endParaRPr lang="en-US"/>
          </a:p>
          <a:p>
            <a:endParaRPr lang="en-US"/>
          </a:p>
          <a:p>
            <a:r>
              <a:rPr lang="en-US" sz="1200" dirty="0">
                <a:latin typeface="Courier New"/>
                <a:cs typeface="Courier New"/>
              </a:rPr>
              <a:t>select </a:t>
            </a:r>
            <a:r>
              <a:rPr lang="en-US" sz="1200" dirty="0" err="1">
                <a:latin typeface="Courier New"/>
                <a:cs typeface="Courier New"/>
              </a:rPr>
              <a:t>dense_rank</a:t>
            </a:r>
            <a:r>
              <a:rPr lang="en-US" sz="1200" dirty="0">
                <a:latin typeface="Courier New"/>
                <a:cs typeface="Courier New"/>
              </a:rPr>
              <a:t>() over (order by </a:t>
            </a:r>
            <a:r>
              <a:rPr lang="en-US" sz="1200" dirty="0" err="1">
                <a:latin typeface="Courier New"/>
                <a:cs typeface="Courier New"/>
              </a:rPr>
              <a:t>sbo.org_summed_sizes</a:t>
            </a:r>
            <a:r>
              <a:rPr lang="en-US" sz="1200" dirty="0">
                <a:latin typeface="Courier New"/>
                <a:cs typeface="Courier New"/>
              </a:rPr>
              <a:t> desc) as </a:t>
            </a:r>
            <a:r>
              <a:rPr lang="en-US" sz="1200" dirty="0" err="1">
                <a:latin typeface="Courier New"/>
                <a:cs typeface="Courier New"/>
              </a:rPr>
              <a:t>ranked_org_summed_sizes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endParaRPr lang="en-US" dirty="0"/>
          </a:p>
          <a:p>
            <a:r>
              <a:rPr lang="en-US" sz="1200" dirty="0">
                <a:latin typeface="Courier New"/>
                <a:cs typeface="Courier New"/>
              </a:rPr>
              <a:t>sbo.* from </a:t>
            </a:r>
            <a:r>
              <a:rPr lang="en-US" sz="1200" dirty="0" err="1">
                <a:latin typeface="Courier New"/>
                <a:cs typeface="Courier New"/>
              </a:rPr>
              <a:t>summed_by_organizations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sbo</a:t>
            </a:r>
            <a:endParaRPr lang="en-US" dirty="0" err="1"/>
          </a:p>
          <a:p>
            <a:endParaRPr lang="en-US"/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47D02-D115-463C-91B4-A79C33D15DCE}"/>
              </a:ext>
            </a:extLst>
          </p:cNvPr>
          <p:cNvSpPr txBox="1"/>
          <p:nvPr/>
        </p:nvSpPr>
        <p:spPr>
          <a:xfrm>
            <a:off x="2885722" y="4539936"/>
            <a:ext cx="623711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hive/top_database_disk_consumption_organization.txt</a:t>
            </a:r>
          </a:p>
        </p:txBody>
      </p:sp>
    </p:spTree>
    <p:extLst>
      <p:ext uri="{BB962C8B-B14F-4D97-AF65-F5344CB8AC3E}">
        <p14:creationId xmlns:p14="http://schemas.microsoft.com/office/powerpoint/2010/main" val="62187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4" y="2869953"/>
            <a:ext cx="3095335" cy="570156"/>
          </a:xfrm>
        </p:spPr>
        <p:txBody>
          <a:bodyPr/>
          <a:lstStyle/>
          <a:p>
            <a:r>
              <a:rPr lang="en-US" sz="3300" dirty="0">
                <a:solidFill>
                  <a:schemeClr val="bg1"/>
                </a:solidFill>
                <a:latin typeface="Arial Black" panose="020B0A04020102020204" pitchFamily="34" charset="0"/>
              </a:rPr>
              <a:t>YOUR TURN</a:t>
            </a:r>
          </a:p>
        </p:txBody>
      </p:sp>
    </p:spTree>
    <p:extLst>
      <p:ext uri="{BB962C8B-B14F-4D97-AF65-F5344CB8AC3E}">
        <p14:creationId xmlns:p14="http://schemas.microsoft.com/office/powerpoint/2010/main" val="26808240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08" y="764830"/>
            <a:ext cx="4676060" cy="39280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err="1"/>
              <a:t>Realtime</a:t>
            </a:r>
            <a:r>
              <a:rPr lang="en-US" cap="all" dirty="0"/>
              <a:t> Layer? Your Turn ;)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4" y="1507127"/>
            <a:ext cx="708279" cy="7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634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15D2A1-BE87-406E-84C1-49756DBB3CE3}"/>
              </a:ext>
            </a:extLst>
          </p:cNvPr>
          <p:cNvSpPr/>
          <p:nvPr/>
        </p:nvSpPr>
        <p:spPr>
          <a:xfrm>
            <a:off x="1851660" y="1257300"/>
            <a:ext cx="4320540" cy="91440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3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D527A-A4AC-4930-9ECE-65AE83D5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1103521"/>
            <a:ext cx="8000000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Lambda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88" y="783126"/>
            <a:ext cx="6703423" cy="37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633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99516"/>
          </a:xfrm>
        </p:spPr>
        <p:txBody>
          <a:bodyPr/>
          <a:lstStyle/>
          <a:p>
            <a:r>
              <a:rPr lang="en-US" cap="all" dirty="0">
                <a:solidFill>
                  <a:schemeClr val="bg1"/>
                </a:solidFill>
                <a:latin typeface="Arial Black" panose="020B0A04020102020204" pitchFamily="34" charset="0"/>
              </a:rPr>
              <a:t>{</a:t>
            </a:r>
            <a:r>
              <a:rPr lang="en-US" cap="all" dirty="0"/>
              <a:t>Big Data approach: KAPPA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612BF-49FC-400F-8F6A-48CC53DCC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19" y="1497147"/>
            <a:ext cx="7904762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0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100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406" y="2869955"/>
            <a:ext cx="3352777" cy="59093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3300" dirty="0"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12865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e_New_Branding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_Theme_New_Branding" id="{F44461B2-AF6A-43E2-983F-9CBDDF0D7526}" vid="{C2FB4653-F6BE-4DFB-BF54-01803F1D6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004590A9E7CD4DB506D6A0DF7E7763" ma:contentTypeVersion="1" ma:contentTypeDescription="Create a new document." ma:contentTypeScope="" ma:versionID="72b59b7e527a859f0d205629d9629db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252F03-66E4-4D5C-BFAC-373E6EFF5A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8CC6C9-557B-4ED0-96C7-1B9864D886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2BFC51-01A4-4F2B-A31B-52BB30407D5B}">
  <ds:schemaRefs>
    <ds:schemaRef ds:uri="http://purl.org/dc/dcmitype/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1234</Words>
  <Application>Microsoft Office PowerPoint</Application>
  <PresentationFormat>On-screen Show (16:9)</PresentationFormat>
  <Paragraphs>433</Paragraphs>
  <Slides>91</Slides>
  <Notes>91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Default_Theme_New_Branding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Overview</vt:lpstr>
      <vt:lpstr>PowerPoint Presentation</vt:lpstr>
      <vt:lpstr>PowerPoint Presentation</vt:lpstr>
      <vt:lpstr>PowerPoint Presentation</vt:lpstr>
      <vt:lpstr>PowerPoint Presentation</vt:lpstr>
      <vt:lpstr>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GOES to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LANDSCAPE</vt:lpstr>
      <vt:lpstr>PowerPoint Presentation</vt:lpstr>
      <vt:lpstr>PowerPoint Presentation</vt:lpstr>
      <vt:lpstr>PowerPoint Presentation</vt:lpstr>
      <vt:lpstr>PowerPoint Presentation</vt:lpstr>
      <vt:lpstr>hortonworks</vt:lpstr>
      <vt:lpstr>PowerPoint Presentation</vt:lpstr>
      <vt:lpstr>PowerPoint Presentation</vt:lpstr>
      <vt:lpstr>PowerPoint Presentation</vt:lpstr>
      <vt:lpstr>PowerPoint Presentation</vt:lpstr>
      <vt:lpstr>THE APPLICATION https://github.com/epam-zhuj/bigdata-workshop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FLUME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MAP-REDUCE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Katsiaryna Sadouskaya</dc:creator>
  <cp:lastModifiedBy>Viktor Danilov</cp:lastModifiedBy>
  <cp:revision>1024</cp:revision>
  <dcterms:created xsi:type="dcterms:W3CDTF">2016-08-01T14:14:36Z</dcterms:created>
  <dcterms:modified xsi:type="dcterms:W3CDTF">2018-09-27T04:58:05Z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0x01010089004590A9E7CD4DB506D6A0DF7E7763</vt:lpwstr>
  </property>
</Properties>
</file>